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9"/>
  </p:notesMasterIdLst>
  <p:sldIdLst>
    <p:sldId id="475" r:id="rId3"/>
    <p:sldId id="473" r:id="rId4"/>
    <p:sldId id="471" r:id="rId5"/>
    <p:sldId id="315" r:id="rId6"/>
    <p:sldId id="368" r:id="rId7"/>
    <p:sldId id="266" r:id="rId8"/>
    <p:sldId id="384" r:id="rId9"/>
    <p:sldId id="396" r:id="rId10"/>
    <p:sldId id="360" r:id="rId11"/>
    <p:sldId id="398" r:id="rId12"/>
    <p:sldId id="399" r:id="rId13"/>
    <p:sldId id="400" r:id="rId14"/>
    <p:sldId id="401" r:id="rId15"/>
    <p:sldId id="402" r:id="rId16"/>
    <p:sldId id="403" r:id="rId17"/>
    <p:sldId id="420" r:id="rId18"/>
    <p:sldId id="404" r:id="rId19"/>
    <p:sldId id="419" r:id="rId20"/>
    <p:sldId id="410" r:id="rId21"/>
    <p:sldId id="411" r:id="rId22"/>
    <p:sldId id="412" r:id="rId23"/>
    <p:sldId id="364" r:id="rId24"/>
    <p:sldId id="347" r:id="rId25"/>
    <p:sldId id="370" r:id="rId26"/>
    <p:sldId id="423" r:id="rId27"/>
    <p:sldId id="424" r:id="rId28"/>
  </p:sldIdLst>
  <p:sldSz cx="9144000" cy="6858000" type="screen4x3"/>
  <p:notesSz cx="6858000" cy="9144000"/>
  <p:defaultTextStyle>
    <a:defPPr>
      <a:defRPr lang="en-I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FFFF99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191" autoAdjust="0"/>
    <p:restoredTop sz="94600"/>
  </p:normalViewPr>
  <p:slideViewPr>
    <p:cSldViewPr snapToGrid="0">
      <p:cViewPr>
        <p:scale>
          <a:sx n="64" d="100"/>
          <a:sy n="64" d="100"/>
        </p:scale>
        <p:origin x="-160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98"/>
    </p:cViewPr>
  </p:sorter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</dgm:ptLst>
  <dgm:cxnLst>
    <dgm:cxn modelId="{9555183B-9550-473C-92AE-F7E9597B9B4D}" type="presOf" srcId="{B36805F1-1A26-4EA3-9773-7CB7D0B74A47}" destId="{33B8C528-80B2-472D-9692-8F1788AB7EC9}" srcOrd="0" destOrd="0" presId="urn:microsoft.com/office/officeart/2005/8/layout/vList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51D19B-E3E7-4683-B20B-EAEE93B6BB31}" type="doc">
      <dgm:prSet loTypeId="urn:microsoft.com/office/officeart/2005/8/layout/vList6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60133DB-A484-47FF-8609-21A4E8F19454}">
      <dgm:prSet phldrT="[Text]" custT="1"/>
      <dgm:spPr/>
      <dgm:t>
        <a:bodyPr/>
        <a:lstStyle/>
        <a:p>
          <a:r>
            <a:rPr lang="en-US" sz="2400" dirty="0" smtClean="0"/>
            <a:t>Release energy from carbohydrates and fats</a:t>
          </a:r>
          <a:endParaRPr lang="en-US" sz="2400" dirty="0"/>
        </a:p>
      </dgm:t>
    </dgm:pt>
    <dgm:pt modelId="{71F53159-B18E-4A92-B7A5-A1982247B0F1}" type="parTrans" cxnId="{A807B779-E440-45BC-8899-6D6A3042A3D6}">
      <dgm:prSet/>
      <dgm:spPr/>
      <dgm:t>
        <a:bodyPr/>
        <a:lstStyle/>
        <a:p>
          <a:endParaRPr lang="en-US"/>
        </a:p>
      </dgm:t>
    </dgm:pt>
    <dgm:pt modelId="{617B58DD-4D56-49ED-AE8E-A568064AF3AD}" type="sibTrans" cxnId="{A807B779-E440-45BC-8899-6D6A3042A3D6}">
      <dgm:prSet/>
      <dgm:spPr/>
      <dgm:t>
        <a:bodyPr/>
        <a:lstStyle/>
        <a:p>
          <a:endParaRPr lang="en-US"/>
        </a:p>
      </dgm:t>
    </dgm:pt>
    <dgm:pt modelId="{A657E189-1AF1-4D16-90A8-A6C476148CB6}">
      <dgm:prSet phldrT="[Text]" custT="1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dirty="0" smtClean="0"/>
            <a:t>Thiamine, Riboflavin,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err="1" smtClean="0"/>
            <a:t>Pantothenic</a:t>
          </a:r>
          <a:r>
            <a:rPr lang="en-US" sz="2400" dirty="0" smtClean="0"/>
            <a:t> acid, </a:t>
          </a:r>
          <a:r>
            <a:rPr lang="en-US" sz="2400" dirty="0" err="1" smtClean="0"/>
            <a:t>Niacine</a:t>
          </a:r>
          <a:r>
            <a:rPr lang="en-US" sz="2400" dirty="0" smtClean="0"/>
            <a:t> </a:t>
          </a:r>
        </a:p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 smtClean="0"/>
        </a:p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E1A43A10-FC8D-49E0-8CAC-9038624C22C4}" type="parTrans" cxnId="{0A7A5E94-3165-4C71-90DC-0CD1CC55CFE5}">
      <dgm:prSet/>
      <dgm:spPr/>
      <dgm:t>
        <a:bodyPr/>
        <a:lstStyle/>
        <a:p>
          <a:endParaRPr lang="en-US"/>
        </a:p>
      </dgm:t>
    </dgm:pt>
    <dgm:pt modelId="{90144EEE-AFBA-491C-9402-B8BBD81C0F08}" type="sibTrans" cxnId="{0A7A5E94-3165-4C71-90DC-0CD1CC55CFE5}">
      <dgm:prSet/>
      <dgm:spPr/>
      <dgm:t>
        <a:bodyPr/>
        <a:lstStyle/>
        <a:p>
          <a:endParaRPr lang="en-US"/>
        </a:p>
      </dgm:t>
    </dgm:pt>
    <dgm:pt modelId="{5D1D5BF6-CB88-4F9B-BFF0-39F64CA98ED6}">
      <dgm:prSet phldrT="[Text]" custT="1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5E5C3841-8AD4-4B46-9AFD-7E74F628281A}" type="parTrans" cxnId="{163664D1-7DF7-4505-AE98-804F7FF7E56C}">
      <dgm:prSet/>
      <dgm:spPr/>
      <dgm:t>
        <a:bodyPr/>
        <a:lstStyle/>
        <a:p>
          <a:endParaRPr lang="en-US"/>
        </a:p>
      </dgm:t>
    </dgm:pt>
    <dgm:pt modelId="{95FA8E31-E029-48A7-A9FE-5478F2AAE1F5}" type="sibTrans" cxnId="{163664D1-7DF7-4505-AE98-804F7FF7E56C}">
      <dgm:prSet/>
      <dgm:spPr/>
      <dgm:t>
        <a:bodyPr/>
        <a:lstStyle/>
        <a:p>
          <a:endParaRPr lang="en-US"/>
        </a:p>
      </dgm:t>
    </dgm:pt>
    <dgm:pt modelId="{5C23EA15-C775-4A91-BE22-538D210E32EE}">
      <dgm:prSet phldrT="[Text]" custT="1"/>
      <dgm:spPr/>
      <dgm:t>
        <a:bodyPr/>
        <a:lstStyle/>
        <a:p>
          <a:r>
            <a:rPr lang="en-US" sz="2400" dirty="0" err="1" smtClean="0"/>
            <a:t>Catalyse</a:t>
          </a:r>
          <a:r>
            <a:rPr lang="en-US" sz="2400" dirty="0" smtClean="0"/>
            <a:t> RBCs formation </a:t>
          </a:r>
          <a:endParaRPr lang="en-US" sz="2400" dirty="0"/>
        </a:p>
      </dgm:t>
    </dgm:pt>
    <dgm:pt modelId="{E62C0130-2BE0-49A9-83D5-F8BB19B437C7}" type="parTrans" cxnId="{CC49A1E1-9E78-413C-9854-3FEF75D1A814}">
      <dgm:prSet/>
      <dgm:spPr/>
      <dgm:t>
        <a:bodyPr/>
        <a:lstStyle/>
        <a:p>
          <a:endParaRPr lang="en-US"/>
        </a:p>
      </dgm:t>
    </dgm:pt>
    <dgm:pt modelId="{B75C939B-AE51-48D5-9844-19EC475634D2}" type="sibTrans" cxnId="{CC49A1E1-9E78-413C-9854-3FEF75D1A814}">
      <dgm:prSet/>
      <dgm:spPr/>
      <dgm:t>
        <a:bodyPr/>
        <a:lstStyle/>
        <a:p>
          <a:endParaRPr lang="en-US"/>
        </a:p>
      </dgm:t>
    </dgm:pt>
    <dgm:pt modelId="{38232A2F-6E78-46B9-9F93-F5DBFA12BCF9}">
      <dgm:prSet phldrT="[Text]" custT="1"/>
      <dgm:spPr/>
      <dgm:t>
        <a:bodyPr/>
        <a:lstStyle/>
        <a:p>
          <a:r>
            <a:rPr lang="en-US" sz="2400" dirty="0" smtClean="0"/>
            <a:t>Folic acid</a:t>
          </a:r>
          <a:endParaRPr lang="en-US" sz="2400" dirty="0"/>
        </a:p>
      </dgm:t>
    </dgm:pt>
    <dgm:pt modelId="{ECB4C093-592C-431B-8783-9D64B47DFA15}" type="parTrans" cxnId="{DAC3481C-C144-4886-9684-9DA87A4BCEF8}">
      <dgm:prSet/>
      <dgm:spPr/>
      <dgm:t>
        <a:bodyPr/>
        <a:lstStyle/>
        <a:p>
          <a:endParaRPr lang="en-US"/>
        </a:p>
      </dgm:t>
    </dgm:pt>
    <dgm:pt modelId="{5B8A8BA5-9475-4609-95A8-CCA1101197AB}" type="sibTrans" cxnId="{DAC3481C-C144-4886-9684-9DA87A4BCEF8}">
      <dgm:prSet/>
      <dgm:spPr/>
      <dgm:t>
        <a:bodyPr/>
        <a:lstStyle/>
        <a:p>
          <a:endParaRPr lang="en-US"/>
        </a:p>
      </dgm:t>
    </dgm:pt>
    <dgm:pt modelId="{3EC67CBA-3875-4324-87FA-102F1EBD52DF}">
      <dgm:prSet phldrT="[Text]" custT="1"/>
      <dgm:spPr/>
      <dgm:t>
        <a:bodyPr/>
        <a:lstStyle/>
        <a:p>
          <a:r>
            <a:rPr lang="en-US" sz="2400" dirty="0" smtClean="0"/>
            <a:t>Protein and A.A. metabolism</a:t>
          </a:r>
          <a:endParaRPr lang="en-US" sz="2400" dirty="0"/>
        </a:p>
      </dgm:t>
    </dgm:pt>
    <dgm:pt modelId="{530A877E-F0B5-4F43-9375-080515822CB9}" type="parTrans" cxnId="{F6FC6A62-AB81-4D1B-AE07-8A87816D912E}">
      <dgm:prSet/>
      <dgm:spPr/>
      <dgm:t>
        <a:bodyPr/>
        <a:lstStyle/>
        <a:p>
          <a:endParaRPr lang="en-US"/>
        </a:p>
      </dgm:t>
    </dgm:pt>
    <dgm:pt modelId="{ED59741C-AFD4-4DFD-8A46-6304B2487720}" type="sibTrans" cxnId="{F6FC6A62-AB81-4D1B-AE07-8A87816D912E}">
      <dgm:prSet/>
      <dgm:spPr/>
      <dgm:t>
        <a:bodyPr/>
        <a:lstStyle/>
        <a:p>
          <a:endParaRPr lang="en-US"/>
        </a:p>
      </dgm:t>
    </dgm:pt>
    <dgm:pt modelId="{CE05071B-9F6E-42CC-B482-838B808C254F}">
      <dgm:prSet phldrT="[Text]" custT="1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CD08B8F1-791D-44B6-81F0-911E0F1D5C5B}" type="parTrans" cxnId="{1EF59268-79BE-4AFB-B374-EBDAD3511730}">
      <dgm:prSet/>
      <dgm:spPr/>
      <dgm:t>
        <a:bodyPr/>
        <a:lstStyle/>
        <a:p>
          <a:endParaRPr lang="en-US"/>
        </a:p>
      </dgm:t>
    </dgm:pt>
    <dgm:pt modelId="{3A15AC22-A916-4C5F-AB51-875BD866B4F6}" type="sibTrans" cxnId="{1EF59268-79BE-4AFB-B374-EBDAD3511730}">
      <dgm:prSet/>
      <dgm:spPr/>
      <dgm:t>
        <a:bodyPr/>
        <a:lstStyle/>
        <a:p>
          <a:endParaRPr lang="en-US"/>
        </a:p>
      </dgm:t>
    </dgm:pt>
    <dgm:pt modelId="{B6B28D9B-B939-41AD-A833-C578D79DB0A4}">
      <dgm:prSet phldrT="[Text]" custT="1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dirty="0" smtClean="0"/>
            <a:t>Biotin </a:t>
          </a:r>
          <a:endParaRPr lang="en-US" sz="2400" dirty="0"/>
        </a:p>
      </dgm:t>
    </dgm:pt>
    <dgm:pt modelId="{D90382E8-DD63-4F5F-B09B-FB922B6D45D6}" type="parTrans" cxnId="{29829AAE-C11D-44B0-8794-D6CD5AE0178A}">
      <dgm:prSet/>
      <dgm:spPr/>
      <dgm:t>
        <a:bodyPr/>
        <a:lstStyle/>
        <a:p>
          <a:endParaRPr lang="en-US"/>
        </a:p>
      </dgm:t>
    </dgm:pt>
    <dgm:pt modelId="{932D00C2-14E2-4823-9E0B-B6098C5E2430}" type="sibTrans" cxnId="{29829AAE-C11D-44B0-8794-D6CD5AE0178A}">
      <dgm:prSet/>
      <dgm:spPr/>
      <dgm:t>
        <a:bodyPr/>
        <a:lstStyle/>
        <a:p>
          <a:endParaRPr lang="en-US"/>
        </a:p>
      </dgm:t>
    </dgm:pt>
    <dgm:pt modelId="{0C106783-3887-45F0-87DA-FA2E39B0FBDA}">
      <dgm:prSet phldrT="[Text]" custT="1"/>
      <dgm:spPr/>
      <dgm:t>
        <a:bodyPr/>
        <a:lstStyle/>
        <a:p>
          <a:r>
            <a:rPr lang="en-US" sz="2400" dirty="0" err="1" smtClean="0"/>
            <a:t>Vit</a:t>
          </a:r>
          <a:r>
            <a:rPr lang="en-US" sz="2400" dirty="0" smtClean="0"/>
            <a:t> B 12</a:t>
          </a:r>
          <a:endParaRPr lang="en-US" sz="2400" dirty="0"/>
        </a:p>
      </dgm:t>
    </dgm:pt>
    <dgm:pt modelId="{645AE6D1-B4E9-4AA1-A8D4-764D3172DE4F}" type="parTrans" cxnId="{3D5DBC15-841A-4062-9480-B08DA45648EF}">
      <dgm:prSet/>
      <dgm:spPr/>
      <dgm:t>
        <a:bodyPr/>
        <a:lstStyle/>
        <a:p>
          <a:endParaRPr lang="en-US"/>
        </a:p>
      </dgm:t>
    </dgm:pt>
    <dgm:pt modelId="{DADFB9C6-D203-48AA-8D4F-F0B890D69674}" type="sibTrans" cxnId="{3D5DBC15-841A-4062-9480-B08DA45648EF}">
      <dgm:prSet/>
      <dgm:spPr/>
      <dgm:t>
        <a:bodyPr/>
        <a:lstStyle/>
        <a:p>
          <a:endParaRPr lang="en-US"/>
        </a:p>
      </dgm:t>
    </dgm:pt>
    <dgm:pt modelId="{ADE92B14-5EA3-4DF7-852A-6D72C27A975C}">
      <dgm:prSet phldrT="[Text]" custT="1"/>
      <dgm:spPr/>
      <dgm:t>
        <a:bodyPr/>
        <a:lstStyle/>
        <a:p>
          <a:r>
            <a:rPr lang="en-US" sz="2400" dirty="0" smtClean="0"/>
            <a:t>Vitamin like compound</a:t>
          </a:r>
          <a:endParaRPr lang="en-US" sz="2400" dirty="0"/>
        </a:p>
      </dgm:t>
    </dgm:pt>
    <dgm:pt modelId="{F959F518-936C-4A64-ADD0-B1D7C1F51CB1}" type="parTrans" cxnId="{EF56C136-65B0-40F9-992F-B74E754E9440}">
      <dgm:prSet/>
      <dgm:spPr/>
      <dgm:t>
        <a:bodyPr/>
        <a:lstStyle/>
        <a:p>
          <a:endParaRPr lang="en-US"/>
        </a:p>
      </dgm:t>
    </dgm:pt>
    <dgm:pt modelId="{B931BCE9-0C37-4E2D-8140-638811EDAAC3}" type="sibTrans" cxnId="{EF56C136-65B0-40F9-992F-B74E754E9440}">
      <dgm:prSet/>
      <dgm:spPr/>
      <dgm:t>
        <a:bodyPr/>
        <a:lstStyle/>
        <a:p>
          <a:endParaRPr lang="en-US"/>
        </a:p>
      </dgm:t>
    </dgm:pt>
    <dgm:pt modelId="{2D41C50B-38A4-4AE7-BCEB-983376809974}">
      <dgm:prSet custT="1"/>
      <dgm:spPr/>
      <dgm:t>
        <a:bodyPr/>
        <a:lstStyle/>
        <a:p>
          <a:r>
            <a:rPr lang="en-US" sz="2400" dirty="0" smtClean="0"/>
            <a:t>Vitamin B 6</a:t>
          </a:r>
          <a:endParaRPr lang="en-US" sz="2400" dirty="0"/>
        </a:p>
      </dgm:t>
    </dgm:pt>
    <dgm:pt modelId="{271A08FA-BA5B-4036-863E-FED3E51A8613}" type="parTrans" cxnId="{66EBC911-D631-40C8-A7DC-C9201B22F25A}">
      <dgm:prSet/>
      <dgm:spPr/>
      <dgm:t>
        <a:bodyPr/>
        <a:lstStyle/>
        <a:p>
          <a:endParaRPr lang="en-US"/>
        </a:p>
      </dgm:t>
    </dgm:pt>
    <dgm:pt modelId="{86F2AAA3-DBE5-45D5-8C6E-B0CA33D56545}" type="sibTrans" cxnId="{66EBC911-D631-40C8-A7DC-C9201B22F25A}">
      <dgm:prSet/>
      <dgm:spPr/>
      <dgm:t>
        <a:bodyPr/>
        <a:lstStyle/>
        <a:p>
          <a:endParaRPr lang="en-US"/>
        </a:p>
      </dgm:t>
    </dgm:pt>
    <dgm:pt modelId="{91CA41E9-52DD-4486-B1E6-2B993B2D2D16}">
      <dgm:prSet custT="1"/>
      <dgm:spPr/>
      <dgm:t>
        <a:bodyPr/>
        <a:lstStyle/>
        <a:p>
          <a:r>
            <a:rPr lang="en-US" sz="2400" dirty="0" err="1" smtClean="0"/>
            <a:t>Choline</a:t>
          </a:r>
          <a:r>
            <a:rPr lang="en-US" sz="2400" dirty="0" smtClean="0"/>
            <a:t> </a:t>
          </a:r>
          <a:endParaRPr lang="en-US" sz="2400" dirty="0"/>
        </a:p>
      </dgm:t>
    </dgm:pt>
    <dgm:pt modelId="{4D573DD4-9D72-487A-8011-E8754B327D44}" type="parTrans" cxnId="{D1854072-317C-4365-B8CA-9B63ED78C583}">
      <dgm:prSet/>
      <dgm:spPr/>
      <dgm:t>
        <a:bodyPr/>
        <a:lstStyle/>
        <a:p>
          <a:endParaRPr lang="en-US"/>
        </a:p>
      </dgm:t>
    </dgm:pt>
    <dgm:pt modelId="{0DFAB2BE-B952-4CC1-A597-8056064866D4}" type="sibTrans" cxnId="{D1854072-317C-4365-B8CA-9B63ED78C583}">
      <dgm:prSet/>
      <dgm:spPr/>
      <dgm:t>
        <a:bodyPr/>
        <a:lstStyle/>
        <a:p>
          <a:endParaRPr lang="en-US"/>
        </a:p>
      </dgm:t>
    </dgm:pt>
    <dgm:pt modelId="{C3BA6E8C-288B-4C99-B7FC-032516ACD197}">
      <dgm:prSet custT="1"/>
      <dgm:spPr/>
      <dgm:t>
        <a:bodyPr/>
        <a:lstStyle/>
        <a:p>
          <a:r>
            <a:rPr lang="en-US" sz="2400" dirty="0" smtClean="0"/>
            <a:t>PABA</a:t>
          </a:r>
          <a:endParaRPr lang="en-US" sz="2400" dirty="0"/>
        </a:p>
      </dgm:t>
    </dgm:pt>
    <dgm:pt modelId="{F4DACB1E-0F29-4310-811A-775996E3A138}" type="parTrans" cxnId="{CB7C6E48-4AB5-4774-8C44-032850483800}">
      <dgm:prSet/>
      <dgm:spPr/>
      <dgm:t>
        <a:bodyPr/>
        <a:lstStyle/>
        <a:p>
          <a:endParaRPr lang="en-US"/>
        </a:p>
      </dgm:t>
    </dgm:pt>
    <dgm:pt modelId="{1B106B89-B9DE-4C00-AF8E-0ECCB2344B42}" type="sibTrans" cxnId="{CB7C6E48-4AB5-4774-8C44-032850483800}">
      <dgm:prSet/>
      <dgm:spPr/>
      <dgm:t>
        <a:bodyPr/>
        <a:lstStyle/>
        <a:p>
          <a:endParaRPr lang="en-US"/>
        </a:p>
      </dgm:t>
    </dgm:pt>
    <dgm:pt modelId="{BCCDB0F2-B704-4636-8980-9D3E94C0C6B3}">
      <dgm:prSet phldrT="[Text]" custT="1"/>
      <dgm:spPr/>
      <dgm:t>
        <a:bodyPr/>
        <a:lstStyle/>
        <a:p>
          <a:pPr marL="228600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ACEDC9B8-00E1-4819-90A4-594CB1ECD26A}" type="sibTrans" cxnId="{1B50704A-C560-4DFD-9118-505980E786FF}">
      <dgm:prSet/>
      <dgm:spPr/>
      <dgm:t>
        <a:bodyPr/>
        <a:lstStyle/>
        <a:p>
          <a:endParaRPr lang="en-US"/>
        </a:p>
      </dgm:t>
    </dgm:pt>
    <dgm:pt modelId="{8D920992-9377-48BE-BE19-77449A65DF28}" type="parTrans" cxnId="{1B50704A-C560-4DFD-9118-505980E786FF}">
      <dgm:prSet/>
      <dgm:spPr/>
      <dgm:t>
        <a:bodyPr/>
        <a:lstStyle/>
        <a:p>
          <a:endParaRPr lang="en-US"/>
        </a:p>
      </dgm:t>
    </dgm:pt>
    <dgm:pt modelId="{8DDB5F85-BDF2-40FB-8432-626B0B90A8BD}" type="pres">
      <dgm:prSet presAssocID="{4F51D19B-E3E7-4683-B20B-EAEE93B6BB3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0855C72-936D-4ECF-83EF-DF18C67B2F71}" type="pres">
      <dgm:prSet presAssocID="{660133DB-A484-47FF-8609-21A4E8F19454}" presName="linNode" presStyleCnt="0"/>
      <dgm:spPr/>
    </dgm:pt>
    <dgm:pt modelId="{E93FF0A4-CC68-4480-A962-90073EBEC26D}" type="pres">
      <dgm:prSet presAssocID="{660133DB-A484-47FF-8609-21A4E8F19454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8C64C-EAB8-46E8-A897-9AA89FCA38B0}" type="pres">
      <dgm:prSet presAssocID="{660133DB-A484-47FF-8609-21A4E8F19454}" presName="childShp" presStyleLbl="bgAccFollowNode1" presStyleIdx="0" presStyleCnt="4" custScaleX="8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BA439-E790-4CA3-A29A-AF86F2C20FE1}" type="pres">
      <dgm:prSet presAssocID="{617B58DD-4D56-49ED-AE8E-A568064AF3AD}" presName="spacing" presStyleCnt="0"/>
      <dgm:spPr/>
    </dgm:pt>
    <dgm:pt modelId="{548DFD7B-089E-4FDB-B084-CB42175C641E}" type="pres">
      <dgm:prSet presAssocID="{5C23EA15-C775-4A91-BE22-538D210E32EE}" presName="linNode" presStyleCnt="0"/>
      <dgm:spPr/>
    </dgm:pt>
    <dgm:pt modelId="{299163F7-A621-404A-A9A3-C1AF066CF15D}" type="pres">
      <dgm:prSet presAssocID="{5C23EA15-C775-4A91-BE22-538D210E32EE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A0BD0-9DA7-4F29-87E5-523AD188AEDA}" type="pres">
      <dgm:prSet presAssocID="{5C23EA15-C775-4A91-BE22-538D210E32EE}" presName="childShp" presStyleLbl="bgAccFollowNode1" presStyleIdx="1" presStyleCnt="4" custScaleX="8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D8463-8B5C-40FA-AEFC-B5AAB002020D}" type="pres">
      <dgm:prSet presAssocID="{B75C939B-AE51-48D5-9844-19EC475634D2}" presName="spacing" presStyleCnt="0"/>
      <dgm:spPr/>
    </dgm:pt>
    <dgm:pt modelId="{739F7118-78C1-4DE3-97C2-86ACCE6E4F87}" type="pres">
      <dgm:prSet presAssocID="{3EC67CBA-3875-4324-87FA-102F1EBD52DF}" presName="linNode" presStyleCnt="0"/>
      <dgm:spPr/>
    </dgm:pt>
    <dgm:pt modelId="{96D80F13-045D-43D0-9977-376B0F4271C4}" type="pres">
      <dgm:prSet presAssocID="{3EC67CBA-3875-4324-87FA-102F1EBD52DF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86ADCB-F76E-4220-BFB3-E4419D1E335B}" type="pres">
      <dgm:prSet presAssocID="{3EC67CBA-3875-4324-87FA-102F1EBD52DF}" presName="childShp" presStyleLbl="bgAccFollowNode1" presStyleIdx="2" presStyleCnt="4" custScaleX="8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20409-68D3-4980-A107-94310FA34302}" type="pres">
      <dgm:prSet presAssocID="{ED59741C-AFD4-4DFD-8A46-6304B2487720}" presName="spacing" presStyleCnt="0"/>
      <dgm:spPr/>
    </dgm:pt>
    <dgm:pt modelId="{3265647C-5B44-4123-8563-602D82353F81}" type="pres">
      <dgm:prSet presAssocID="{ADE92B14-5EA3-4DF7-852A-6D72C27A975C}" presName="linNode" presStyleCnt="0"/>
      <dgm:spPr/>
    </dgm:pt>
    <dgm:pt modelId="{21C50496-240C-43B4-A84D-75C41A40FD2F}" type="pres">
      <dgm:prSet presAssocID="{ADE92B14-5EA3-4DF7-852A-6D72C27A975C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340F4-7B67-4A5A-8608-8950F876BE08}" type="pres">
      <dgm:prSet presAssocID="{ADE92B14-5EA3-4DF7-852A-6D72C27A975C}" presName="childShp" presStyleLbl="bgAccFollowNode1" presStyleIdx="3" presStyleCnt="4" custScaleX="8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7A5E94-3165-4C71-90DC-0CD1CC55CFE5}" srcId="{660133DB-A484-47FF-8609-21A4E8F19454}" destId="{A657E189-1AF1-4D16-90A8-A6C476148CB6}" srcOrd="0" destOrd="0" parTransId="{E1A43A10-FC8D-49E0-8CAC-9038624C22C4}" sibTransId="{90144EEE-AFBA-491C-9402-B8BBD81C0F08}"/>
    <dgm:cxn modelId="{3D5DBC15-841A-4062-9480-B08DA45648EF}" srcId="{5C23EA15-C775-4A91-BE22-538D210E32EE}" destId="{0C106783-3887-45F0-87DA-FA2E39B0FBDA}" srcOrd="1" destOrd="0" parTransId="{645AE6D1-B4E9-4AA1-A8D4-764D3172DE4F}" sibTransId="{DADFB9C6-D203-48AA-8D4F-F0B890D69674}"/>
    <dgm:cxn modelId="{6493D3CC-95B6-4D90-BEB1-E7C94DFB59D2}" type="presOf" srcId="{3EC67CBA-3875-4324-87FA-102F1EBD52DF}" destId="{96D80F13-045D-43D0-9977-376B0F4271C4}" srcOrd="0" destOrd="0" presId="urn:microsoft.com/office/officeart/2005/8/layout/vList6"/>
    <dgm:cxn modelId="{6C806E27-DD3E-4405-986B-0770B1895F58}" type="presOf" srcId="{38232A2F-6E78-46B9-9F93-F5DBFA12BCF9}" destId="{C71A0BD0-9DA7-4F29-87E5-523AD188AEDA}" srcOrd="0" destOrd="0" presId="urn:microsoft.com/office/officeart/2005/8/layout/vList6"/>
    <dgm:cxn modelId="{0057E504-C921-47B5-8CDF-64C84FB4A16F}" type="presOf" srcId="{2D41C50B-38A4-4AE7-BCEB-983376809974}" destId="{D386ADCB-F76E-4220-BFB3-E4419D1E335B}" srcOrd="0" destOrd="0" presId="urn:microsoft.com/office/officeart/2005/8/layout/vList6"/>
    <dgm:cxn modelId="{A807B779-E440-45BC-8899-6D6A3042A3D6}" srcId="{4F51D19B-E3E7-4683-B20B-EAEE93B6BB31}" destId="{660133DB-A484-47FF-8609-21A4E8F19454}" srcOrd="0" destOrd="0" parTransId="{71F53159-B18E-4A92-B7A5-A1982247B0F1}" sibTransId="{617B58DD-4D56-49ED-AE8E-A568064AF3AD}"/>
    <dgm:cxn modelId="{CB7C6E48-4AB5-4774-8C44-032850483800}" srcId="{ADE92B14-5EA3-4DF7-852A-6D72C27A975C}" destId="{C3BA6E8C-288B-4C99-B7FC-032516ACD197}" srcOrd="1" destOrd="0" parTransId="{F4DACB1E-0F29-4310-811A-775996E3A138}" sibTransId="{1B106B89-B9DE-4C00-AF8E-0ECCB2344B42}"/>
    <dgm:cxn modelId="{E3EBDA62-8158-4BA5-9DF3-A8D3240BA88E}" type="presOf" srcId="{B6B28D9B-B939-41AD-A833-C578D79DB0A4}" destId="{AE48C64C-EAB8-46E8-A897-9AA89FCA38B0}" srcOrd="0" destOrd="4" presId="urn:microsoft.com/office/officeart/2005/8/layout/vList6"/>
    <dgm:cxn modelId="{D1854072-317C-4365-B8CA-9B63ED78C583}" srcId="{ADE92B14-5EA3-4DF7-852A-6D72C27A975C}" destId="{91CA41E9-52DD-4486-B1E6-2B993B2D2D16}" srcOrd="0" destOrd="0" parTransId="{4D573DD4-9D72-487A-8011-E8754B327D44}" sibTransId="{0DFAB2BE-B952-4CC1-A597-8056064866D4}"/>
    <dgm:cxn modelId="{66EBC911-D631-40C8-A7DC-C9201B22F25A}" srcId="{3EC67CBA-3875-4324-87FA-102F1EBD52DF}" destId="{2D41C50B-38A4-4AE7-BCEB-983376809974}" srcOrd="0" destOrd="0" parTransId="{271A08FA-BA5B-4036-863E-FED3E51A8613}" sibTransId="{86F2AAA3-DBE5-45D5-8C6E-B0CA33D56545}"/>
    <dgm:cxn modelId="{CC49A1E1-9E78-413C-9854-3FEF75D1A814}" srcId="{4F51D19B-E3E7-4683-B20B-EAEE93B6BB31}" destId="{5C23EA15-C775-4A91-BE22-538D210E32EE}" srcOrd="1" destOrd="0" parTransId="{E62C0130-2BE0-49A9-83D5-F8BB19B437C7}" sibTransId="{B75C939B-AE51-48D5-9844-19EC475634D2}"/>
    <dgm:cxn modelId="{EF56C136-65B0-40F9-992F-B74E754E9440}" srcId="{4F51D19B-E3E7-4683-B20B-EAEE93B6BB31}" destId="{ADE92B14-5EA3-4DF7-852A-6D72C27A975C}" srcOrd="3" destOrd="0" parTransId="{F959F518-936C-4A64-ADD0-B1D7C1F51CB1}" sibTransId="{B931BCE9-0C37-4E2D-8140-638811EDAAC3}"/>
    <dgm:cxn modelId="{1EF59268-79BE-4AFB-B374-EBDAD3511730}" srcId="{660133DB-A484-47FF-8609-21A4E8F19454}" destId="{CE05071B-9F6E-42CC-B482-838B808C254F}" srcOrd="2" destOrd="0" parTransId="{CD08B8F1-791D-44B6-81F0-911E0F1D5C5B}" sibTransId="{3A15AC22-A916-4C5F-AB51-875BD866B4F6}"/>
    <dgm:cxn modelId="{2517AEE2-F488-445D-8AFB-21ED588B818D}" type="presOf" srcId="{C3BA6E8C-288B-4C99-B7FC-032516ACD197}" destId="{28B340F4-7B67-4A5A-8608-8950F876BE08}" srcOrd="0" destOrd="1" presId="urn:microsoft.com/office/officeart/2005/8/layout/vList6"/>
    <dgm:cxn modelId="{44807D14-AF18-4AC2-BCED-FA893D3DD88E}" type="presOf" srcId="{91CA41E9-52DD-4486-B1E6-2B993B2D2D16}" destId="{28B340F4-7B67-4A5A-8608-8950F876BE08}" srcOrd="0" destOrd="0" presId="urn:microsoft.com/office/officeart/2005/8/layout/vList6"/>
    <dgm:cxn modelId="{C2CBE220-0E23-462C-8C7C-F013A9A2D775}" type="presOf" srcId="{5D1D5BF6-CB88-4F9B-BFF0-39F64CA98ED6}" destId="{AE48C64C-EAB8-46E8-A897-9AA89FCA38B0}" srcOrd="0" destOrd="1" presId="urn:microsoft.com/office/officeart/2005/8/layout/vList6"/>
    <dgm:cxn modelId="{A43D063E-8932-4A81-B164-ED4D68A01181}" type="presOf" srcId="{5C23EA15-C775-4A91-BE22-538D210E32EE}" destId="{299163F7-A621-404A-A9A3-C1AF066CF15D}" srcOrd="0" destOrd="0" presId="urn:microsoft.com/office/officeart/2005/8/layout/vList6"/>
    <dgm:cxn modelId="{163664D1-7DF7-4505-AE98-804F7FF7E56C}" srcId="{660133DB-A484-47FF-8609-21A4E8F19454}" destId="{5D1D5BF6-CB88-4F9B-BFF0-39F64CA98ED6}" srcOrd="1" destOrd="0" parTransId="{5E5C3841-8AD4-4B46-9AFD-7E74F628281A}" sibTransId="{95FA8E31-E029-48A7-A9FE-5478F2AAE1F5}"/>
    <dgm:cxn modelId="{1B50704A-C560-4DFD-9118-505980E786FF}" srcId="{660133DB-A484-47FF-8609-21A4E8F19454}" destId="{BCCDB0F2-B704-4636-8980-9D3E94C0C6B3}" srcOrd="3" destOrd="0" parTransId="{8D920992-9377-48BE-BE19-77449A65DF28}" sibTransId="{ACEDC9B8-00E1-4819-90A4-594CB1ECD26A}"/>
    <dgm:cxn modelId="{16DBACFC-927A-41CB-84F6-1DACF0074FDE}" type="presOf" srcId="{BCCDB0F2-B704-4636-8980-9D3E94C0C6B3}" destId="{AE48C64C-EAB8-46E8-A897-9AA89FCA38B0}" srcOrd="0" destOrd="3" presId="urn:microsoft.com/office/officeart/2005/8/layout/vList6"/>
    <dgm:cxn modelId="{C0533FD2-9E0C-4DFF-89B7-7683FC4C8ACB}" type="presOf" srcId="{CE05071B-9F6E-42CC-B482-838B808C254F}" destId="{AE48C64C-EAB8-46E8-A897-9AA89FCA38B0}" srcOrd="0" destOrd="2" presId="urn:microsoft.com/office/officeart/2005/8/layout/vList6"/>
    <dgm:cxn modelId="{CF0C3576-942D-4AF3-8987-F2EA308A3EAD}" type="presOf" srcId="{ADE92B14-5EA3-4DF7-852A-6D72C27A975C}" destId="{21C50496-240C-43B4-A84D-75C41A40FD2F}" srcOrd="0" destOrd="0" presId="urn:microsoft.com/office/officeart/2005/8/layout/vList6"/>
    <dgm:cxn modelId="{9A22ABD2-4103-47CE-9B5A-169DC7FD0548}" type="presOf" srcId="{A657E189-1AF1-4D16-90A8-A6C476148CB6}" destId="{AE48C64C-EAB8-46E8-A897-9AA89FCA38B0}" srcOrd="0" destOrd="0" presId="urn:microsoft.com/office/officeart/2005/8/layout/vList6"/>
    <dgm:cxn modelId="{F6FC6A62-AB81-4D1B-AE07-8A87816D912E}" srcId="{4F51D19B-E3E7-4683-B20B-EAEE93B6BB31}" destId="{3EC67CBA-3875-4324-87FA-102F1EBD52DF}" srcOrd="2" destOrd="0" parTransId="{530A877E-F0B5-4F43-9375-080515822CB9}" sibTransId="{ED59741C-AFD4-4DFD-8A46-6304B2487720}"/>
    <dgm:cxn modelId="{29829AAE-C11D-44B0-8794-D6CD5AE0178A}" srcId="{660133DB-A484-47FF-8609-21A4E8F19454}" destId="{B6B28D9B-B939-41AD-A833-C578D79DB0A4}" srcOrd="4" destOrd="0" parTransId="{D90382E8-DD63-4F5F-B09B-FB922B6D45D6}" sibTransId="{932D00C2-14E2-4823-9E0B-B6098C5E2430}"/>
    <dgm:cxn modelId="{A2CE565D-B9F9-4F0D-9413-BAD51F37A27F}" type="presOf" srcId="{4F51D19B-E3E7-4683-B20B-EAEE93B6BB31}" destId="{8DDB5F85-BDF2-40FB-8432-626B0B90A8BD}" srcOrd="0" destOrd="0" presId="urn:microsoft.com/office/officeart/2005/8/layout/vList6"/>
    <dgm:cxn modelId="{5E52FF2A-71C4-42F3-B46F-418F035DD281}" type="presOf" srcId="{660133DB-A484-47FF-8609-21A4E8F19454}" destId="{E93FF0A4-CC68-4480-A962-90073EBEC26D}" srcOrd="0" destOrd="0" presId="urn:microsoft.com/office/officeart/2005/8/layout/vList6"/>
    <dgm:cxn modelId="{DAC3481C-C144-4886-9684-9DA87A4BCEF8}" srcId="{5C23EA15-C775-4A91-BE22-538D210E32EE}" destId="{38232A2F-6E78-46B9-9F93-F5DBFA12BCF9}" srcOrd="0" destOrd="0" parTransId="{ECB4C093-592C-431B-8783-9D64B47DFA15}" sibTransId="{5B8A8BA5-9475-4609-95A8-CCA1101197AB}"/>
    <dgm:cxn modelId="{62CCFF79-7A4A-4AF9-B4B0-DAB9E3005C75}" type="presOf" srcId="{0C106783-3887-45F0-87DA-FA2E39B0FBDA}" destId="{C71A0BD0-9DA7-4F29-87E5-523AD188AEDA}" srcOrd="0" destOrd="1" presId="urn:microsoft.com/office/officeart/2005/8/layout/vList6"/>
    <dgm:cxn modelId="{3FCC758F-7B14-4F22-AE44-21E36E789CB6}" type="presParOf" srcId="{8DDB5F85-BDF2-40FB-8432-626B0B90A8BD}" destId="{A0855C72-936D-4ECF-83EF-DF18C67B2F71}" srcOrd="0" destOrd="0" presId="urn:microsoft.com/office/officeart/2005/8/layout/vList6"/>
    <dgm:cxn modelId="{DA4CBC70-9E2D-4408-BFC1-13F2646F436B}" type="presParOf" srcId="{A0855C72-936D-4ECF-83EF-DF18C67B2F71}" destId="{E93FF0A4-CC68-4480-A962-90073EBEC26D}" srcOrd="0" destOrd="0" presId="urn:microsoft.com/office/officeart/2005/8/layout/vList6"/>
    <dgm:cxn modelId="{03DE59B3-AA86-4F2D-BBDB-8B1984D1DB70}" type="presParOf" srcId="{A0855C72-936D-4ECF-83EF-DF18C67B2F71}" destId="{AE48C64C-EAB8-46E8-A897-9AA89FCA38B0}" srcOrd="1" destOrd="0" presId="urn:microsoft.com/office/officeart/2005/8/layout/vList6"/>
    <dgm:cxn modelId="{509AF2F1-0947-4675-B0C5-27D1A34936C1}" type="presParOf" srcId="{8DDB5F85-BDF2-40FB-8432-626B0B90A8BD}" destId="{829BA439-E790-4CA3-A29A-AF86F2C20FE1}" srcOrd="1" destOrd="0" presId="urn:microsoft.com/office/officeart/2005/8/layout/vList6"/>
    <dgm:cxn modelId="{E2A571A1-0312-4C7A-81CC-5670E2B1BBF4}" type="presParOf" srcId="{8DDB5F85-BDF2-40FB-8432-626B0B90A8BD}" destId="{548DFD7B-089E-4FDB-B084-CB42175C641E}" srcOrd="2" destOrd="0" presId="urn:microsoft.com/office/officeart/2005/8/layout/vList6"/>
    <dgm:cxn modelId="{04433D6E-E957-41E5-84ED-CAEB42E13791}" type="presParOf" srcId="{548DFD7B-089E-4FDB-B084-CB42175C641E}" destId="{299163F7-A621-404A-A9A3-C1AF066CF15D}" srcOrd="0" destOrd="0" presId="urn:microsoft.com/office/officeart/2005/8/layout/vList6"/>
    <dgm:cxn modelId="{38711662-8D13-4542-8257-0A51C7C168F7}" type="presParOf" srcId="{548DFD7B-089E-4FDB-B084-CB42175C641E}" destId="{C71A0BD0-9DA7-4F29-87E5-523AD188AEDA}" srcOrd="1" destOrd="0" presId="urn:microsoft.com/office/officeart/2005/8/layout/vList6"/>
    <dgm:cxn modelId="{D8801FD4-6CA1-495D-95DA-B75C6FE4790E}" type="presParOf" srcId="{8DDB5F85-BDF2-40FB-8432-626B0B90A8BD}" destId="{3F9D8463-8B5C-40FA-AEFC-B5AAB002020D}" srcOrd="3" destOrd="0" presId="urn:microsoft.com/office/officeart/2005/8/layout/vList6"/>
    <dgm:cxn modelId="{1815200B-E2C2-4C45-8BF1-E3A0E00F8CBA}" type="presParOf" srcId="{8DDB5F85-BDF2-40FB-8432-626B0B90A8BD}" destId="{739F7118-78C1-4DE3-97C2-86ACCE6E4F87}" srcOrd="4" destOrd="0" presId="urn:microsoft.com/office/officeart/2005/8/layout/vList6"/>
    <dgm:cxn modelId="{B47FDA0C-EB3F-40FE-966E-BEFE7E6F8D45}" type="presParOf" srcId="{739F7118-78C1-4DE3-97C2-86ACCE6E4F87}" destId="{96D80F13-045D-43D0-9977-376B0F4271C4}" srcOrd="0" destOrd="0" presId="urn:microsoft.com/office/officeart/2005/8/layout/vList6"/>
    <dgm:cxn modelId="{CD0D5E96-A94F-488F-9444-5F67D2C3B6AD}" type="presParOf" srcId="{739F7118-78C1-4DE3-97C2-86ACCE6E4F87}" destId="{D386ADCB-F76E-4220-BFB3-E4419D1E335B}" srcOrd="1" destOrd="0" presId="urn:microsoft.com/office/officeart/2005/8/layout/vList6"/>
    <dgm:cxn modelId="{0A9193CB-044D-41FF-BA00-F1B5BFA39E3B}" type="presParOf" srcId="{8DDB5F85-BDF2-40FB-8432-626B0B90A8BD}" destId="{E4A20409-68D3-4980-A107-94310FA34302}" srcOrd="5" destOrd="0" presId="urn:microsoft.com/office/officeart/2005/8/layout/vList6"/>
    <dgm:cxn modelId="{E37C9AC5-F1A9-4C38-AFE3-F9A6226F8562}" type="presParOf" srcId="{8DDB5F85-BDF2-40FB-8432-626B0B90A8BD}" destId="{3265647C-5B44-4123-8563-602D82353F81}" srcOrd="6" destOrd="0" presId="urn:microsoft.com/office/officeart/2005/8/layout/vList6"/>
    <dgm:cxn modelId="{4B4BB5BF-2D88-4C46-A22E-C522AD7C29C3}" type="presParOf" srcId="{3265647C-5B44-4123-8563-602D82353F81}" destId="{21C50496-240C-43B4-A84D-75C41A40FD2F}" srcOrd="0" destOrd="0" presId="urn:microsoft.com/office/officeart/2005/8/layout/vList6"/>
    <dgm:cxn modelId="{3ACBB3B3-BD9C-41FC-8137-3A8E00635EF3}" type="presParOf" srcId="{3265647C-5B44-4123-8563-602D82353F81}" destId="{28B340F4-7B67-4A5A-8608-8950F876BE08}" srcOrd="1" destOrd="0" presId="urn:microsoft.com/office/officeart/2005/8/layout/vList6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A9850C-C2F6-48B2-87C3-927FA740A30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50D483-AF60-45F1-B278-9B1B53565169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Beriberi</a:t>
          </a:r>
          <a:endParaRPr lang="en-US" sz="2400" dirty="0">
            <a:solidFill>
              <a:schemeClr val="bg1"/>
            </a:solidFill>
            <a:latin typeface="Comic Sans MS" pitchFamily="66" charset="0"/>
          </a:endParaRPr>
        </a:p>
      </dgm:t>
    </dgm:pt>
    <dgm:pt modelId="{F6F03BFC-9ABF-4C54-969F-F939BFAE737B}" type="parTrans" cxnId="{B6BF1AFF-D2C7-4C6F-9892-B082F00363C5}">
      <dgm:prSet/>
      <dgm:spPr/>
      <dgm:t>
        <a:bodyPr/>
        <a:lstStyle/>
        <a:p>
          <a:endParaRPr lang="en-US"/>
        </a:p>
      </dgm:t>
    </dgm:pt>
    <dgm:pt modelId="{04DDD053-0394-427B-B224-047828F6CF6F}" type="sibTrans" cxnId="{B6BF1AFF-D2C7-4C6F-9892-B082F00363C5}">
      <dgm:prSet/>
      <dgm:spPr/>
      <dgm:t>
        <a:bodyPr/>
        <a:lstStyle/>
        <a:p>
          <a:endParaRPr lang="en-US"/>
        </a:p>
      </dgm:t>
    </dgm:pt>
    <dgm:pt modelId="{611CD86E-8260-4038-9DF4-99B39965C600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Wet </a:t>
          </a:r>
          <a:endParaRPr lang="en-US" sz="2400" dirty="0">
            <a:solidFill>
              <a:schemeClr val="bg1"/>
            </a:solidFill>
            <a:latin typeface="Comic Sans MS" pitchFamily="66" charset="0"/>
          </a:endParaRPr>
        </a:p>
      </dgm:t>
    </dgm:pt>
    <dgm:pt modelId="{E33C9E66-E5DB-41D8-9599-68709C004D73}" type="parTrans" cxnId="{2F48E45D-C83B-4A35-BDFD-A28EB0A8AD9A}">
      <dgm:prSet/>
      <dgm:spPr/>
      <dgm:t>
        <a:bodyPr/>
        <a:lstStyle/>
        <a:p>
          <a:endParaRPr lang="en-US"/>
        </a:p>
      </dgm:t>
    </dgm:pt>
    <dgm:pt modelId="{30EF20D5-2B41-4D34-AB28-7669BC0FB6A1}" type="sibTrans" cxnId="{2F48E45D-C83B-4A35-BDFD-A28EB0A8AD9A}">
      <dgm:prSet/>
      <dgm:spPr/>
      <dgm:t>
        <a:bodyPr/>
        <a:lstStyle/>
        <a:p>
          <a:endParaRPr lang="en-US"/>
        </a:p>
      </dgm:t>
    </dgm:pt>
    <dgm:pt modelId="{70D86510-3F0E-4EB5-B608-78B4B3A63AE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Edema of legs</a:t>
          </a:r>
        </a:p>
        <a:p>
          <a:r>
            <a:rPr lang="en-US" sz="2400" dirty="0" err="1" smtClean="0">
              <a:solidFill>
                <a:schemeClr val="bg1"/>
              </a:solidFill>
              <a:latin typeface="Comic Sans MS" pitchFamily="66" charset="0"/>
            </a:rPr>
            <a:t>Cvs</a:t>
          </a:r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 disorders</a:t>
          </a:r>
        </a:p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Distended neck veins</a:t>
          </a:r>
          <a:endParaRPr lang="en-US" sz="2400" dirty="0">
            <a:solidFill>
              <a:schemeClr val="bg1"/>
            </a:solidFill>
            <a:latin typeface="Comic Sans MS" pitchFamily="66" charset="0"/>
          </a:endParaRPr>
        </a:p>
      </dgm:t>
    </dgm:pt>
    <dgm:pt modelId="{F6406096-A683-46FA-A887-3863D5B64FBC}" type="parTrans" cxnId="{6EA5C550-2584-46A4-BF52-48678878379F}">
      <dgm:prSet/>
      <dgm:spPr/>
      <dgm:t>
        <a:bodyPr/>
        <a:lstStyle/>
        <a:p>
          <a:endParaRPr lang="en-US"/>
        </a:p>
      </dgm:t>
    </dgm:pt>
    <dgm:pt modelId="{7EBA7CAF-D044-42D4-8C44-78B83AA881A1}" type="sibTrans" cxnId="{6EA5C550-2584-46A4-BF52-48678878379F}">
      <dgm:prSet/>
      <dgm:spPr/>
      <dgm:t>
        <a:bodyPr/>
        <a:lstStyle/>
        <a:p>
          <a:endParaRPr lang="en-US"/>
        </a:p>
      </dgm:t>
    </dgm:pt>
    <dgm:pt modelId="{01644219-6F6F-4816-AAFF-84DDD56BB2F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Inadequate </a:t>
          </a:r>
          <a:r>
            <a:rPr lang="en-US" sz="2400" dirty="0" err="1" smtClean="0">
              <a:solidFill>
                <a:schemeClr val="bg1"/>
              </a:solidFill>
              <a:latin typeface="Comic Sans MS" pitchFamily="66" charset="0"/>
            </a:rPr>
            <a:t>thamine</a:t>
          </a:r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 in breast milk.</a:t>
          </a:r>
        </a:p>
      </dgm:t>
    </dgm:pt>
    <dgm:pt modelId="{C806732A-0A85-49A2-B8E7-36184EA3DC0C}" type="parTrans" cxnId="{68CE5F9C-4EC0-4BF6-B9C6-CE12AF5A8450}">
      <dgm:prSet/>
      <dgm:spPr/>
      <dgm:t>
        <a:bodyPr/>
        <a:lstStyle/>
        <a:p>
          <a:endParaRPr lang="en-US"/>
        </a:p>
      </dgm:t>
    </dgm:pt>
    <dgm:pt modelId="{098D9D58-5627-470F-816B-FBAEB017293E}" type="sibTrans" cxnId="{68CE5F9C-4EC0-4BF6-B9C6-CE12AF5A8450}">
      <dgm:prSet/>
      <dgm:spPr/>
      <dgm:t>
        <a:bodyPr/>
        <a:lstStyle/>
        <a:p>
          <a:endParaRPr lang="en-US"/>
        </a:p>
      </dgm:t>
    </dgm:pt>
    <dgm:pt modelId="{E5555A5D-3032-4A50-9AB3-30D5C07E5B82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Infantile </a:t>
          </a:r>
          <a:endParaRPr lang="en-US" sz="2400" dirty="0">
            <a:solidFill>
              <a:schemeClr val="bg1"/>
            </a:solidFill>
            <a:latin typeface="Comic Sans MS" pitchFamily="66" charset="0"/>
          </a:endParaRPr>
        </a:p>
      </dgm:t>
    </dgm:pt>
    <dgm:pt modelId="{462D02C8-7E37-4F0C-BC12-3381E39F9A13}" type="parTrans" cxnId="{4EF8527B-64B3-4133-9108-790013635EA6}">
      <dgm:prSet/>
      <dgm:spPr/>
      <dgm:t>
        <a:bodyPr/>
        <a:lstStyle/>
        <a:p>
          <a:endParaRPr lang="en-US"/>
        </a:p>
      </dgm:t>
    </dgm:pt>
    <dgm:pt modelId="{BC3A65BD-862F-4DDB-9DB7-CC110E3298FF}" type="sibTrans" cxnId="{4EF8527B-64B3-4133-9108-790013635EA6}">
      <dgm:prSet/>
      <dgm:spPr/>
      <dgm:t>
        <a:bodyPr/>
        <a:lstStyle/>
        <a:p>
          <a:endParaRPr lang="en-US"/>
        </a:p>
      </dgm:t>
    </dgm:pt>
    <dgm:pt modelId="{4EC484DD-09A0-4213-8E06-B97714216990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Dry </a:t>
          </a:r>
          <a:endParaRPr lang="en-US" sz="2400" dirty="0">
            <a:solidFill>
              <a:schemeClr val="bg1"/>
            </a:solidFill>
            <a:latin typeface="Comic Sans MS" pitchFamily="66" charset="0"/>
          </a:endParaRPr>
        </a:p>
      </dgm:t>
    </dgm:pt>
    <dgm:pt modelId="{726DFA7F-4A2F-446B-90B0-81E22C71928B}" type="sibTrans" cxnId="{A5F24517-91B9-40A0-A518-9360E21DE535}">
      <dgm:prSet/>
      <dgm:spPr/>
      <dgm:t>
        <a:bodyPr/>
        <a:lstStyle/>
        <a:p>
          <a:endParaRPr lang="en-US"/>
        </a:p>
      </dgm:t>
    </dgm:pt>
    <dgm:pt modelId="{2490028C-4BDC-42B7-90D8-BA36910ADB73}" type="parTrans" cxnId="{A5F24517-91B9-40A0-A518-9360E21DE535}">
      <dgm:prSet/>
      <dgm:spPr/>
      <dgm:t>
        <a:bodyPr/>
        <a:lstStyle/>
        <a:p>
          <a:endParaRPr lang="en-US"/>
        </a:p>
      </dgm:t>
    </dgm:pt>
    <dgm:pt modelId="{CB7D5B89-78D2-4536-86B6-3A3E7E2F6317}">
      <dgm:prSet phldrT="[Text]" custT="1"/>
      <dgm:spPr/>
      <dgm:t>
        <a:bodyPr/>
        <a:lstStyle/>
        <a:p>
          <a:r>
            <a:rPr lang="en-US" sz="2400" dirty="0" err="1" smtClean="0">
              <a:solidFill>
                <a:schemeClr val="bg1"/>
              </a:solidFill>
              <a:latin typeface="Comic Sans MS" pitchFamily="66" charset="0"/>
            </a:rPr>
            <a:t>Dyspnea</a:t>
          </a:r>
          <a:r>
            <a:rPr lang="en-US" sz="2400" dirty="0" smtClean="0">
              <a:solidFill>
                <a:schemeClr val="bg1"/>
              </a:solidFill>
              <a:latin typeface="Comic Sans MS" pitchFamily="66" charset="0"/>
            </a:rPr>
            <a:t>, cyanosis, cardiac failure.</a:t>
          </a:r>
        </a:p>
      </dgm:t>
    </dgm:pt>
    <dgm:pt modelId="{A6D160C6-0324-474B-A863-679B00A14019}" type="parTrans" cxnId="{4CF47DCC-6AD7-4A05-A902-41592E663972}">
      <dgm:prSet/>
      <dgm:spPr/>
      <dgm:t>
        <a:bodyPr/>
        <a:lstStyle/>
        <a:p>
          <a:endParaRPr lang="en-US"/>
        </a:p>
      </dgm:t>
    </dgm:pt>
    <dgm:pt modelId="{8996A3C3-654A-423E-8A00-8653734263AA}" type="sibTrans" cxnId="{4CF47DCC-6AD7-4A05-A902-41592E663972}">
      <dgm:prSet/>
      <dgm:spPr/>
      <dgm:t>
        <a:bodyPr/>
        <a:lstStyle/>
        <a:p>
          <a:endParaRPr lang="en-US"/>
        </a:p>
      </dgm:t>
    </dgm:pt>
    <dgm:pt modelId="{997697C2-87A8-412B-B791-5F6CBF93C7D4}" type="pres">
      <dgm:prSet presAssocID="{4CA9850C-C2F6-48B2-87C3-927FA740A30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0A2EC4-159A-43CF-9DA4-A09F106FA981}" type="pres">
      <dgm:prSet presAssocID="{7650D483-AF60-45F1-B278-9B1B53565169}" presName="root1" presStyleCnt="0"/>
      <dgm:spPr/>
    </dgm:pt>
    <dgm:pt modelId="{179B40CE-C345-4071-8249-DD2FA16B8198}" type="pres">
      <dgm:prSet presAssocID="{7650D483-AF60-45F1-B278-9B1B53565169}" presName="LevelOneTextNode" presStyleLbl="node0" presStyleIdx="0" presStyleCnt="1" custScaleX="88506" custScaleY="661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EB0402-0DD4-418E-9F8A-BDE9E8B2F797}" type="pres">
      <dgm:prSet presAssocID="{7650D483-AF60-45F1-B278-9B1B53565169}" presName="level2hierChild" presStyleCnt="0"/>
      <dgm:spPr/>
    </dgm:pt>
    <dgm:pt modelId="{F1AB1DDB-F798-41D1-A4D5-1CE1B6436D81}" type="pres">
      <dgm:prSet presAssocID="{E33C9E66-E5DB-41D8-9599-68709C004D7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342FC183-1F38-4B55-9C4F-4037C472C135}" type="pres">
      <dgm:prSet presAssocID="{E33C9E66-E5DB-41D8-9599-68709C004D7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5A18198-229E-49F8-A4F5-5CA78379814B}" type="pres">
      <dgm:prSet presAssocID="{611CD86E-8260-4038-9DF4-99B39965C600}" presName="root2" presStyleCnt="0"/>
      <dgm:spPr/>
    </dgm:pt>
    <dgm:pt modelId="{336431BF-C890-4B7C-87C6-39E0A709701B}" type="pres">
      <dgm:prSet presAssocID="{611CD86E-8260-4038-9DF4-99B39965C600}" presName="LevelTwoTextNode" presStyleLbl="node2" presStyleIdx="0" presStyleCnt="3" custScaleX="88506" custScaleY="661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B4DCE4-C3F4-49EC-9886-CE06115EAF23}" type="pres">
      <dgm:prSet presAssocID="{611CD86E-8260-4038-9DF4-99B39965C600}" presName="level3hierChild" presStyleCnt="0"/>
      <dgm:spPr/>
    </dgm:pt>
    <dgm:pt modelId="{2B6E4B8E-DDC0-4D76-8060-B988C5C31B84}" type="pres">
      <dgm:prSet presAssocID="{F6406096-A683-46FA-A887-3863D5B64FBC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E01D0DA5-DFA6-4A95-A958-2BCADE8B3B06}" type="pres">
      <dgm:prSet presAssocID="{F6406096-A683-46FA-A887-3863D5B64FBC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3DA35AB-B33F-4CCF-9FEB-E7C0586EA976}" type="pres">
      <dgm:prSet presAssocID="{70D86510-3F0E-4EB5-B608-78B4B3A63AE4}" presName="root2" presStyleCnt="0"/>
      <dgm:spPr/>
    </dgm:pt>
    <dgm:pt modelId="{5A242815-7CD5-4E62-BC81-A33837667E30}" type="pres">
      <dgm:prSet presAssocID="{70D86510-3F0E-4EB5-B608-78B4B3A63AE4}" presName="LevelTwoTextNode" presStyleLbl="node3" presStyleIdx="0" presStyleCnt="3" custScaleY="1576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9ABC37-6484-4A29-B2E4-489A4CBB7404}" type="pres">
      <dgm:prSet presAssocID="{70D86510-3F0E-4EB5-B608-78B4B3A63AE4}" presName="level3hierChild" presStyleCnt="0"/>
      <dgm:spPr/>
    </dgm:pt>
    <dgm:pt modelId="{4EE9DB6F-55D3-4589-B49A-3486259B1DA9}" type="pres">
      <dgm:prSet presAssocID="{2490028C-4BDC-42B7-90D8-BA36910ADB73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EB4CBBCE-C3C6-4DE4-8D93-1D15F89DF5B8}" type="pres">
      <dgm:prSet presAssocID="{2490028C-4BDC-42B7-90D8-BA36910ADB73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6E38049-5F5B-49AD-A9EF-9294C5688E42}" type="pres">
      <dgm:prSet presAssocID="{4EC484DD-09A0-4213-8E06-B97714216990}" presName="root2" presStyleCnt="0"/>
      <dgm:spPr/>
    </dgm:pt>
    <dgm:pt modelId="{870F9A3B-6666-483F-9D9A-2C4BFD9544B0}" type="pres">
      <dgm:prSet presAssocID="{4EC484DD-09A0-4213-8E06-B97714216990}" presName="LevelTwoTextNode" presStyleLbl="node2" presStyleIdx="1" presStyleCnt="3" custScaleX="88506" custScaleY="661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99331D-C8E5-4253-8152-F82A955A5796}" type="pres">
      <dgm:prSet presAssocID="{4EC484DD-09A0-4213-8E06-B97714216990}" presName="level3hierChild" presStyleCnt="0"/>
      <dgm:spPr/>
    </dgm:pt>
    <dgm:pt modelId="{D1410FB0-CD31-46AD-86EB-53FB74FFCD25}" type="pres">
      <dgm:prSet presAssocID="{462D02C8-7E37-4F0C-BC12-3381E39F9A13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7FFCBFDA-D886-40B5-BAA3-3AA194967FBB}" type="pres">
      <dgm:prSet presAssocID="{462D02C8-7E37-4F0C-BC12-3381E39F9A13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4F90B4C-D0ED-4351-9DE0-A091102F7001}" type="pres">
      <dgm:prSet presAssocID="{E5555A5D-3032-4A50-9AB3-30D5C07E5B82}" presName="root2" presStyleCnt="0"/>
      <dgm:spPr/>
    </dgm:pt>
    <dgm:pt modelId="{7FE903FE-EB57-47A3-BFD0-84A03ED18062}" type="pres">
      <dgm:prSet presAssocID="{E5555A5D-3032-4A50-9AB3-30D5C07E5B82}" presName="LevelTwoTextNode" presStyleLbl="node2" presStyleIdx="2" presStyleCnt="3" custScaleX="88506" custScaleY="661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C1EBDE-83CF-461A-8455-FEAD0A8DA77A}" type="pres">
      <dgm:prSet presAssocID="{E5555A5D-3032-4A50-9AB3-30D5C07E5B82}" presName="level3hierChild" presStyleCnt="0"/>
      <dgm:spPr/>
    </dgm:pt>
    <dgm:pt modelId="{39E2A303-8080-4558-899D-00FDEABD424F}" type="pres">
      <dgm:prSet presAssocID="{C806732A-0A85-49A2-B8E7-36184EA3DC0C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1BE15F4F-2C39-4A3E-869B-97F55866C88A}" type="pres">
      <dgm:prSet presAssocID="{C806732A-0A85-49A2-B8E7-36184EA3DC0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1899F252-C69A-4DE0-ADB9-2B98C6EDB39B}" type="pres">
      <dgm:prSet presAssocID="{01644219-6F6F-4816-AAFF-84DDD56BB2F1}" presName="root2" presStyleCnt="0"/>
      <dgm:spPr/>
    </dgm:pt>
    <dgm:pt modelId="{675CF9FE-2770-48E8-ADAC-256101B54C83}" type="pres">
      <dgm:prSet presAssocID="{01644219-6F6F-4816-AAFF-84DDD56BB2F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BEACB5-7B50-4654-AFE3-E37837659400}" type="pres">
      <dgm:prSet presAssocID="{01644219-6F6F-4816-AAFF-84DDD56BB2F1}" presName="level3hierChild" presStyleCnt="0"/>
      <dgm:spPr/>
    </dgm:pt>
    <dgm:pt modelId="{894FDAEB-63D7-45AC-88AA-919A6C3541B3}" type="pres">
      <dgm:prSet presAssocID="{A6D160C6-0324-474B-A863-679B00A1401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639B8F9E-B2F0-4708-81E7-5219BA968896}" type="pres">
      <dgm:prSet presAssocID="{A6D160C6-0324-474B-A863-679B00A1401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A6AC1269-F6E0-4EC0-9A87-3DA6A1B00FB5}" type="pres">
      <dgm:prSet presAssocID="{CB7D5B89-78D2-4536-86B6-3A3E7E2F6317}" presName="root2" presStyleCnt="0"/>
      <dgm:spPr/>
    </dgm:pt>
    <dgm:pt modelId="{C1AED5FF-83FB-4CE8-9D5C-AB78D3106B3D}" type="pres">
      <dgm:prSet presAssocID="{CB7D5B89-78D2-4536-86B6-3A3E7E2F6317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42CDD5-6941-4E4B-91B5-E27D68F8A6AF}" type="pres">
      <dgm:prSet presAssocID="{CB7D5B89-78D2-4536-86B6-3A3E7E2F6317}" presName="level3hierChild" presStyleCnt="0"/>
      <dgm:spPr/>
    </dgm:pt>
  </dgm:ptLst>
  <dgm:cxnLst>
    <dgm:cxn modelId="{9F71DCE5-FBBB-41D6-BB91-D9EC1F22FBD7}" type="presOf" srcId="{C806732A-0A85-49A2-B8E7-36184EA3DC0C}" destId="{39E2A303-8080-4558-899D-00FDEABD424F}" srcOrd="0" destOrd="0" presId="urn:microsoft.com/office/officeart/2005/8/layout/hierarchy2"/>
    <dgm:cxn modelId="{B6BF1AFF-D2C7-4C6F-9892-B082F00363C5}" srcId="{4CA9850C-C2F6-48B2-87C3-927FA740A30A}" destId="{7650D483-AF60-45F1-B278-9B1B53565169}" srcOrd="0" destOrd="0" parTransId="{F6F03BFC-9ABF-4C54-969F-F939BFAE737B}" sibTransId="{04DDD053-0394-427B-B224-047828F6CF6F}"/>
    <dgm:cxn modelId="{4CF47DCC-6AD7-4A05-A902-41592E663972}" srcId="{E5555A5D-3032-4A50-9AB3-30D5C07E5B82}" destId="{CB7D5B89-78D2-4536-86B6-3A3E7E2F6317}" srcOrd="1" destOrd="0" parTransId="{A6D160C6-0324-474B-A863-679B00A14019}" sibTransId="{8996A3C3-654A-423E-8A00-8653734263AA}"/>
    <dgm:cxn modelId="{BED282F0-98FB-48B0-8AEC-01A6B9848A63}" type="presOf" srcId="{E5555A5D-3032-4A50-9AB3-30D5C07E5B82}" destId="{7FE903FE-EB57-47A3-BFD0-84A03ED18062}" srcOrd="0" destOrd="0" presId="urn:microsoft.com/office/officeart/2005/8/layout/hierarchy2"/>
    <dgm:cxn modelId="{EA2282F6-C7A4-4815-A255-988E3A1980C1}" type="presOf" srcId="{7650D483-AF60-45F1-B278-9B1B53565169}" destId="{179B40CE-C345-4071-8249-DD2FA16B8198}" srcOrd="0" destOrd="0" presId="urn:microsoft.com/office/officeart/2005/8/layout/hierarchy2"/>
    <dgm:cxn modelId="{08B64FF4-C512-4C75-BE41-6DDA2F20866B}" type="presOf" srcId="{F6406096-A683-46FA-A887-3863D5B64FBC}" destId="{E01D0DA5-DFA6-4A95-A958-2BCADE8B3B06}" srcOrd="1" destOrd="0" presId="urn:microsoft.com/office/officeart/2005/8/layout/hierarchy2"/>
    <dgm:cxn modelId="{B689A3BD-91E3-4409-97B6-7B203CFFF77A}" type="presOf" srcId="{4EC484DD-09A0-4213-8E06-B97714216990}" destId="{870F9A3B-6666-483F-9D9A-2C4BFD9544B0}" srcOrd="0" destOrd="0" presId="urn:microsoft.com/office/officeart/2005/8/layout/hierarchy2"/>
    <dgm:cxn modelId="{EFEE5589-53F7-43D2-8C66-60C696CD5321}" type="presOf" srcId="{C806732A-0A85-49A2-B8E7-36184EA3DC0C}" destId="{1BE15F4F-2C39-4A3E-869B-97F55866C88A}" srcOrd="1" destOrd="0" presId="urn:microsoft.com/office/officeart/2005/8/layout/hierarchy2"/>
    <dgm:cxn modelId="{5DDA048C-540F-406B-A50E-BB19122EA84E}" type="presOf" srcId="{70D86510-3F0E-4EB5-B608-78B4B3A63AE4}" destId="{5A242815-7CD5-4E62-BC81-A33837667E30}" srcOrd="0" destOrd="0" presId="urn:microsoft.com/office/officeart/2005/8/layout/hierarchy2"/>
    <dgm:cxn modelId="{C345B4BE-A31A-4617-934D-EF8BB6B70056}" type="presOf" srcId="{462D02C8-7E37-4F0C-BC12-3381E39F9A13}" destId="{7FFCBFDA-D886-40B5-BAA3-3AA194967FBB}" srcOrd="1" destOrd="0" presId="urn:microsoft.com/office/officeart/2005/8/layout/hierarchy2"/>
    <dgm:cxn modelId="{F0303CB0-BA08-46B4-B843-349902EB6722}" type="presOf" srcId="{A6D160C6-0324-474B-A863-679B00A14019}" destId="{894FDAEB-63D7-45AC-88AA-919A6C3541B3}" srcOrd="0" destOrd="0" presId="urn:microsoft.com/office/officeart/2005/8/layout/hierarchy2"/>
    <dgm:cxn modelId="{A5F24517-91B9-40A0-A518-9360E21DE535}" srcId="{7650D483-AF60-45F1-B278-9B1B53565169}" destId="{4EC484DD-09A0-4213-8E06-B97714216990}" srcOrd="1" destOrd="0" parTransId="{2490028C-4BDC-42B7-90D8-BA36910ADB73}" sibTransId="{726DFA7F-4A2F-446B-90B0-81E22C71928B}"/>
    <dgm:cxn modelId="{AA87363D-EE3C-4DB8-8CCD-17448152B37A}" type="presOf" srcId="{CB7D5B89-78D2-4536-86B6-3A3E7E2F6317}" destId="{C1AED5FF-83FB-4CE8-9D5C-AB78D3106B3D}" srcOrd="0" destOrd="0" presId="urn:microsoft.com/office/officeart/2005/8/layout/hierarchy2"/>
    <dgm:cxn modelId="{692173D4-5525-4A16-8050-0D6771EF2D85}" type="presOf" srcId="{462D02C8-7E37-4F0C-BC12-3381E39F9A13}" destId="{D1410FB0-CD31-46AD-86EB-53FB74FFCD25}" srcOrd="0" destOrd="0" presId="urn:microsoft.com/office/officeart/2005/8/layout/hierarchy2"/>
    <dgm:cxn modelId="{6D8DCA53-716C-4187-8F96-4729AA159BCD}" type="presOf" srcId="{2490028C-4BDC-42B7-90D8-BA36910ADB73}" destId="{4EE9DB6F-55D3-4589-B49A-3486259B1DA9}" srcOrd="0" destOrd="0" presId="urn:microsoft.com/office/officeart/2005/8/layout/hierarchy2"/>
    <dgm:cxn modelId="{56942A75-78C1-490F-99C7-B06FAE9B7F8D}" type="presOf" srcId="{4CA9850C-C2F6-48B2-87C3-927FA740A30A}" destId="{997697C2-87A8-412B-B791-5F6CBF93C7D4}" srcOrd="0" destOrd="0" presId="urn:microsoft.com/office/officeart/2005/8/layout/hierarchy2"/>
    <dgm:cxn modelId="{9DFDAA76-389B-4E45-B4C2-A37127F745AF}" type="presOf" srcId="{2490028C-4BDC-42B7-90D8-BA36910ADB73}" destId="{EB4CBBCE-C3C6-4DE4-8D93-1D15F89DF5B8}" srcOrd="1" destOrd="0" presId="urn:microsoft.com/office/officeart/2005/8/layout/hierarchy2"/>
    <dgm:cxn modelId="{2F48E45D-C83B-4A35-BDFD-A28EB0A8AD9A}" srcId="{7650D483-AF60-45F1-B278-9B1B53565169}" destId="{611CD86E-8260-4038-9DF4-99B39965C600}" srcOrd="0" destOrd="0" parTransId="{E33C9E66-E5DB-41D8-9599-68709C004D73}" sibTransId="{30EF20D5-2B41-4D34-AB28-7669BC0FB6A1}"/>
    <dgm:cxn modelId="{4EF8527B-64B3-4133-9108-790013635EA6}" srcId="{7650D483-AF60-45F1-B278-9B1B53565169}" destId="{E5555A5D-3032-4A50-9AB3-30D5C07E5B82}" srcOrd="2" destOrd="0" parTransId="{462D02C8-7E37-4F0C-BC12-3381E39F9A13}" sibTransId="{BC3A65BD-862F-4DDB-9DB7-CC110E3298FF}"/>
    <dgm:cxn modelId="{68CE5F9C-4EC0-4BF6-B9C6-CE12AF5A8450}" srcId="{E5555A5D-3032-4A50-9AB3-30D5C07E5B82}" destId="{01644219-6F6F-4816-AAFF-84DDD56BB2F1}" srcOrd="0" destOrd="0" parTransId="{C806732A-0A85-49A2-B8E7-36184EA3DC0C}" sibTransId="{098D9D58-5627-470F-816B-FBAEB017293E}"/>
    <dgm:cxn modelId="{125295BD-B8D8-4009-AC71-08781E9AB496}" type="presOf" srcId="{E33C9E66-E5DB-41D8-9599-68709C004D73}" destId="{342FC183-1F38-4B55-9C4F-4037C472C135}" srcOrd="1" destOrd="0" presId="urn:microsoft.com/office/officeart/2005/8/layout/hierarchy2"/>
    <dgm:cxn modelId="{1572765C-0EBA-4C42-84D5-C7F5EC70F381}" type="presOf" srcId="{F6406096-A683-46FA-A887-3863D5B64FBC}" destId="{2B6E4B8E-DDC0-4D76-8060-B988C5C31B84}" srcOrd="0" destOrd="0" presId="urn:microsoft.com/office/officeart/2005/8/layout/hierarchy2"/>
    <dgm:cxn modelId="{E23C6EFE-B4C0-411D-9562-B72DF553784C}" type="presOf" srcId="{A6D160C6-0324-474B-A863-679B00A14019}" destId="{639B8F9E-B2F0-4708-81E7-5219BA968896}" srcOrd="1" destOrd="0" presId="urn:microsoft.com/office/officeart/2005/8/layout/hierarchy2"/>
    <dgm:cxn modelId="{C03A12C3-A5F8-42FD-A9AC-28AB4675CAC7}" type="presOf" srcId="{611CD86E-8260-4038-9DF4-99B39965C600}" destId="{336431BF-C890-4B7C-87C6-39E0A709701B}" srcOrd="0" destOrd="0" presId="urn:microsoft.com/office/officeart/2005/8/layout/hierarchy2"/>
    <dgm:cxn modelId="{6EA5C550-2584-46A4-BF52-48678878379F}" srcId="{611CD86E-8260-4038-9DF4-99B39965C600}" destId="{70D86510-3F0E-4EB5-B608-78B4B3A63AE4}" srcOrd="0" destOrd="0" parTransId="{F6406096-A683-46FA-A887-3863D5B64FBC}" sibTransId="{7EBA7CAF-D044-42D4-8C44-78B83AA881A1}"/>
    <dgm:cxn modelId="{99118BE7-D713-49DD-A047-0BA7C4BC818C}" type="presOf" srcId="{E33C9E66-E5DB-41D8-9599-68709C004D73}" destId="{F1AB1DDB-F798-41D1-A4D5-1CE1B6436D81}" srcOrd="0" destOrd="0" presId="urn:microsoft.com/office/officeart/2005/8/layout/hierarchy2"/>
    <dgm:cxn modelId="{9FB7E4F2-6005-4692-85F1-F98E9F35C2BC}" type="presOf" srcId="{01644219-6F6F-4816-AAFF-84DDD56BB2F1}" destId="{675CF9FE-2770-48E8-ADAC-256101B54C83}" srcOrd="0" destOrd="0" presId="urn:microsoft.com/office/officeart/2005/8/layout/hierarchy2"/>
    <dgm:cxn modelId="{97CE3BD9-E0AF-4E68-883D-964ACC99AABE}" type="presParOf" srcId="{997697C2-87A8-412B-B791-5F6CBF93C7D4}" destId="{C90A2EC4-159A-43CF-9DA4-A09F106FA981}" srcOrd="0" destOrd="0" presId="urn:microsoft.com/office/officeart/2005/8/layout/hierarchy2"/>
    <dgm:cxn modelId="{78FCE556-EF4D-473B-A399-5468E900960A}" type="presParOf" srcId="{C90A2EC4-159A-43CF-9DA4-A09F106FA981}" destId="{179B40CE-C345-4071-8249-DD2FA16B8198}" srcOrd="0" destOrd="0" presId="urn:microsoft.com/office/officeart/2005/8/layout/hierarchy2"/>
    <dgm:cxn modelId="{6B1B4900-B0B0-4583-8940-C7C14D47A744}" type="presParOf" srcId="{C90A2EC4-159A-43CF-9DA4-A09F106FA981}" destId="{A0EB0402-0DD4-418E-9F8A-BDE9E8B2F797}" srcOrd="1" destOrd="0" presId="urn:microsoft.com/office/officeart/2005/8/layout/hierarchy2"/>
    <dgm:cxn modelId="{E63E7CDB-29B2-4072-B177-2FC6600EA82C}" type="presParOf" srcId="{A0EB0402-0DD4-418E-9F8A-BDE9E8B2F797}" destId="{F1AB1DDB-F798-41D1-A4D5-1CE1B6436D81}" srcOrd="0" destOrd="0" presId="urn:microsoft.com/office/officeart/2005/8/layout/hierarchy2"/>
    <dgm:cxn modelId="{72DC1293-F53C-4AD8-B959-34A374AE504D}" type="presParOf" srcId="{F1AB1DDB-F798-41D1-A4D5-1CE1B6436D81}" destId="{342FC183-1F38-4B55-9C4F-4037C472C135}" srcOrd="0" destOrd="0" presId="urn:microsoft.com/office/officeart/2005/8/layout/hierarchy2"/>
    <dgm:cxn modelId="{607EDAA3-AD16-497C-A67C-0A9E1620C048}" type="presParOf" srcId="{A0EB0402-0DD4-418E-9F8A-BDE9E8B2F797}" destId="{55A18198-229E-49F8-A4F5-5CA78379814B}" srcOrd="1" destOrd="0" presId="urn:microsoft.com/office/officeart/2005/8/layout/hierarchy2"/>
    <dgm:cxn modelId="{97B2C618-CD12-4519-8640-760D8EC4010F}" type="presParOf" srcId="{55A18198-229E-49F8-A4F5-5CA78379814B}" destId="{336431BF-C890-4B7C-87C6-39E0A709701B}" srcOrd="0" destOrd="0" presId="urn:microsoft.com/office/officeart/2005/8/layout/hierarchy2"/>
    <dgm:cxn modelId="{7762BAE2-757A-48AC-B736-87DB1A2FB01C}" type="presParOf" srcId="{55A18198-229E-49F8-A4F5-5CA78379814B}" destId="{B5B4DCE4-C3F4-49EC-9886-CE06115EAF23}" srcOrd="1" destOrd="0" presId="urn:microsoft.com/office/officeart/2005/8/layout/hierarchy2"/>
    <dgm:cxn modelId="{999F49F6-6D23-4AF9-9AD3-828488C33DC6}" type="presParOf" srcId="{B5B4DCE4-C3F4-49EC-9886-CE06115EAF23}" destId="{2B6E4B8E-DDC0-4D76-8060-B988C5C31B84}" srcOrd="0" destOrd="0" presId="urn:microsoft.com/office/officeart/2005/8/layout/hierarchy2"/>
    <dgm:cxn modelId="{206F328C-639E-4E8F-86E2-5F80A6EA6B04}" type="presParOf" srcId="{2B6E4B8E-DDC0-4D76-8060-B988C5C31B84}" destId="{E01D0DA5-DFA6-4A95-A958-2BCADE8B3B06}" srcOrd="0" destOrd="0" presId="urn:microsoft.com/office/officeart/2005/8/layout/hierarchy2"/>
    <dgm:cxn modelId="{4460AD2C-C65F-40F8-9A9D-844DEB4EF8D4}" type="presParOf" srcId="{B5B4DCE4-C3F4-49EC-9886-CE06115EAF23}" destId="{23DA35AB-B33F-4CCF-9FEB-E7C0586EA976}" srcOrd="1" destOrd="0" presId="urn:microsoft.com/office/officeart/2005/8/layout/hierarchy2"/>
    <dgm:cxn modelId="{0D59A30C-CC75-4766-B7FE-8E6492354F55}" type="presParOf" srcId="{23DA35AB-B33F-4CCF-9FEB-E7C0586EA976}" destId="{5A242815-7CD5-4E62-BC81-A33837667E30}" srcOrd="0" destOrd="0" presId="urn:microsoft.com/office/officeart/2005/8/layout/hierarchy2"/>
    <dgm:cxn modelId="{47255DB5-4EFD-457B-A265-6E02BCFF4706}" type="presParOf" srcId="{23DA35AB-B33F-4CCF-9FEB-E7C0586EA976}" destId="{C99ABC37-6484-4A29-B2E4-489A4CBB7404}" srcOrd="1" destOrd="0" presId="urn:microsoft.com/office/officeart/2005/8/layout/hierarchy2"/>
    <dgm:cxn modelId="{C4CCEB17-5022-460B-BF73-508755122CF9}" type="presParOf" srcId="{A0EB0402-0DD4-418E-9F8A-BDE9E8B2F797}" destId="{4EE9DB6F-55D3-4589-B49A-3486259B1DA9}" srcOrd="2" destOrd="0" presId="urn:microsoft.com/office/officeart/2005/8/layout/hierarchy2"/>
    <dgm:cxn modelId="{78EDF1CB-2128-4666-AC63-BDAA8A9E36C6}" type="presParOf" srcId="{4EE9DB6F-55D3-4589-B49A-3486259B1DA9}" destId="{EB4CBBCE-C3C6-4DE4-8D93-1D15F89DF5B8}" srcOrd="0" destOrd="0" presId="urn:microsoft.com/office/officeart/2005/8/layout/hierarchy2"/>
    <dgm:cxn modelId="{66053896-3525-4C0B-986A-248CE4B3E223}" type="presParOf" srcId="{A0EB0402-0DD4-418E-9F8A-BDE9E8B2F797}" destId="{B6E38049-5F5B-49AD-A9EF-9294C5688E42}" srcOrd="3" destOrd="0" presId="urn:microsoft.com/office/officeart/2005/8/layout/hierarchy2"/>
    <dgm:cxn modelId="{ACC72CE8-E953-452D-BF4F-BE15739FBE4F}" type="presParOf" srcId="{B6E38049-5F5B-49AD-A9EF-9294C5688E42}" destId="{870F9A3B-6666-483F-9D9A-2C4BFD9544B0}" srcOrd="0" destOrd="0" presId="urn:microsoft.com/office/officeart/2005/8/layout/hierarchy2"/>
    <dgm:cxn modelId="{98459406-8847-4972-B843-B75891EBFAC5}" type="presParOf" srcId="{B6E38049-5F5B-49AD-A9EF-9294C5688E42}" destId="{8999331D-C8E5-4253-8152-F82A955A5796}" srcOrd="1" destOrd="0" presId="urn:microsoft.com/office/officeart/2005/8/layout/hierarchy2"/>
    <dgm:cxn modelId="{A3E9C68F-09B6-43B5-8B5F-171E559D596E}" type="presParOf" srcId="{A0EB0402-0DD4-418E-9F8A-BDE9E8B2F797}" destId="{D1410FB0-CD31-46AD-86EB-53FB74FFCD25}" srcOrd="4" destOrd="0" presId="urn:microsoft.com/office/officeart/2005/8/layout/hierarchy2"/>
    <dgm:cxn modelId="{301C4E9D-B500-48F7-B88F-512FC0EFF159}" type="presParOf" srcId="{D1410FB0-CD31-46AD-86EB-53FB74FFCD25}" destId="{7FFCBFDA-D886-40B5-BAA3-3AA194967FBB}" srcOrd="0" destOrd="0" presId="urn:microsoft.com/office/officeart/2005/8/layout/hierarchy2"/>
    <dgm:cxn modelId="{F0D1AA9D-FC84-4700-BDE5-11770B944CE6}" type="presParOf" srcId="{A0EB0402-0DD4-418E-9F8A-BDE9E8B2F797}" destId="{B4F90B4C-D0ED-4351-9DE0-A091102F7001}" srcOrd="5" destOrd="0" presId="urn:microsoft.com/office/officeart/2005/8/layout/hierarchy2"/>
    <dgm:cxn modelId="{7E6D74B5-CB29-4215-BAE6-039FFD46A013}" type="presParOf" srcId="{B4F90B4C-D0ED-4351-9DE0-A091102F7001}" destId="{7FE903FE-EB57-47A3-BFD0-84A03ED18062}" srcOrd="0" destOrd="0" presId="urn:microsoft.com/office/officeart/2005/8/layout/hierarchy2"/>
    <dgm:cxn modelId="{FD162E00-2F4B-4B36-87B4-32084B254269}" type="presParOf" srcId="{B4F90B4C-D0ED-4351-9DE0-A091102F7001}" destId="{84C1EBDE-83CF-461A-8455-FEAD0A8DA77A}" srcOrd="1" destOrd="0" presId="urn:microsoft.com/office/officeart/2005/8/layout/hierarchy2"/>
    <dgm:cxn modelId="{5D02E53E-83B1-4340-9EAD-153C70772A9B}" type="presParOf" srcId="{84C1EBDE-83CF-461A-8455-FEAD0A8DA77A}" destId="{39E2A303-8080-4558-899D-00FDEABD424F}" srcOrd="0" destOrd="0" presId="urn:microsoft.com/office/officeart/2005/8/layout/hierarchy2"/>
    <dgm:cxn modelId="{C21E063D-72FF-48AB-ABC6-B5715A959E2A}" type="presParOf" srcId="{39E2A303-8080-4558-899D-00FDEABD424F}" destId="{1BE15F4F-2C39-4A3E-869B-97F55866C88A}" srcOrd="0" destOrd="0" presId="urn:microsoft.com/office/officeart/2005/8/layout/hierarchy2"/>
    <dgm:cxn modelId="{7C350B22-5486-4918-A081-60A35C53284E}" type="presParOf" srcId="{84C1EBDE-83CF-461A-8455-FEAD0A8DA77A}" destId="{1899F252-C69A-4DE0-ADB9-2B98C6EDB39B}" srcOrd="1" destOrd="0" presId="urn:microsoft.com/office/officeart/2005/8/layout/hierarchy2"/>
    <dgm:cxn modelId="{AB972A2C-DF39-49E4-B60C-E9A1060052A9}" type="presParOf" srcId="{1899F252-C69A-4DE0-ADB9-2B98C6EDB39B}" destId="{675CF9FE-2770-48E8-ADAC-256101B54C83}" srcOrd="0" destOrd="0" presId="urn:microsoft.com/office/officeart/2005/8/layout/hierarchy2"/>
    <dgm:cxn modelId="{8CDA4112-CBBE-437B-AB60-83A7BACBFA8A}" type="presParOf" srcId="{1899F252-C69A-4DE0-ADB9-2B98C6EDB39B}" destId="{5ABEACB5-7B50-4654-AFE3-E37837659400}" srcOrd="1" destOrd="0" presId="urn:microsoft.com/office/officeart/2005/8/layout/hierarchy2"/>
    <dgm:cxn modelId="{2EB8292A-C978-41DB-91BC-A98D518BA6D2}" type="presParOf" srcId="{84C1EBDE-83CF-461A-8455-FEAD0A8DA77A}" destId="{894FDAEB-63D7-45AC-88AA-919A6C3541B3}" srcOrd="2" destOrd="0" presId="urn:microsoft.com/office/officeart/2005/8/layout/hierarchy2"/>
    <dgm:cxn modelId="{75A28A35-C671-40A3-BA4A-14B344311234}" type="presParOf" srcId="{894FDAEB-63D7-45AC-88AA-919A6C3541B3}" destId="{639B8F9E-B2F0-4708-81E7-5219BA968896}" srcOrd="0" destOrd="0" presId="urn:microsoft.com/office/officeart/2005/8/layout/hierarchy2"/>
    <dgm:cxn modelId="{A331B26A-2B3A-4108-AC9D-7710E7BDFB33}" type="presParOf" srcId="{84C1EBDE-83CF-461A-8455-FEAD0A8DA77A}" destId="{A6AC1269-F6E0-4EC0-9A87-3DA6A1B00FB5}" srcOrd="3" destOrd="0" presId="urn:microsoft.com/office/officeart/2005/8/layout/hierarchy2"/>
    <dgm:cxn modelId="{BD3EFDB5-F943-48C2-99C1-F1EC5484EF33}" type="presParOf" srcId="{A6AC1269-F6E0-4EC0-9A87-3DA6A1B00FB5}" destId="{C1AED5FF-83FB-4CE8-9D5C-AB78D3106B3D}" srcOrd="0" destOrd="0" presId="urn:microsoft.com/office/officeart/2005/8/layout/hierarchy2"/>
    <dgm:cxn modelId="{380FEDA3-B225-4D6B-A8C5-954065F2624C}" type="presParOf" srcId="{A6AC1269-F6E0-4EC0-9A87-3DA6A1B00FB5}" destId="{3342CDD5-6941-4E4B-91B5-E27D68F8A6AF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D16008-07C8-4217-92C4-09136E1731E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MUST TO KNOW</a:t>
          </a:r>
          <a:endParaRPr lang="en-IN" sz="2000" dirty="0">
            <a:latin typeface="Algerian" pitchFamily="82" charset="0"/>
          </a:endParaRPr>
        </a:p>
      </dgm:t>
    </dgm:pt>
    <dgm:pt modelId="{C40A0F2F-4C93-4F39-82E3-A7ABA116290C}" type="parTrans" cxnId="{C5F9F286-A0D9-4819-B29F-BBD72255E484}">
      <dgm:prSet/>
      <dgm:spPr/>
      <dgm:t>
        <a:bodyPr/>
        <a:lstStyle/>
        <a:p>
          <a:endParaRPr lang="en-IN"/>
        </a:p>
      </dgm:t>
    </dgm:pt>
    <dgm:pt modelId="{0102D502-5EC6-4341-9353-D063FEA34653}" type="sibTrans" cxnId="{C5F9F286-A0D9-4819-B29F-BBD72255E484}">
      <dgm:prSet/>
      <dgm:spPr/>
      <dgm:t>
        <a:bodyPr/>
        <a:lstStyle/>
        <a:p>
          <a:endParaRPr lang="en-IN"/>
        </a:p>
      </dgm:t>
    </dgm:pt>
    <dgm:pt modelId="{A941703B-3989-4CCF-82DF-D90B0FAABB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NEED TO KNOW</a:t>
          </a:r>
          <a:endParaRPr lang="en-IN" sz="2000" dirty="0">
            <a:latin typeface="Algerian" pitchFamily="82" charset="0"/>
          </a:endParaRPr>
        </a:p>
      </dgm:t>
    </dgm:pt>
    <dgm:pt modelId="{623A81B0-AA61-4533-B4EF-1AED26F973FA}" type="parTrans" cxnId="{66E5294D-CE2E-45DC-813F-8F280F56E14D}">
      <dgm:prSet/>
      <dgm:spPr/>
      <dgm:t>
        <a:bodyPr/>
        <a:lstStyle/>
        <a:p>
          <a:endParaRPr lang="en-IN"/>
        </a:p>
      </dgm:t>
    </dgm:pt>
    <dgm:pt modelId="{A780C15A-201C-4148-AC6F-614AE8DAB747}" type="sibTrans" cxnId="{66E5294D-CE2E-45DC-813F-8F280F56E14D}">
      <dgm:prSet/>
      <dgm:spPr/>
      <dgm:t>
        <a:bodyPr/>
        <a:lstStyle/>
        <a:p>
          <a:endParaRPr lang="en-IN"/>
        </a:p>
      </dgm:t>
    </dgm:pt>
    <dgm:pt modelId="{C359A1FE-0145-4C64-A42E-34284E3F2E08}">
      <dgm:prSet phldrT="[Text]"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IN" sz="2400" dirty="0" smtClean="0">
              <a:solidFill>
                <a:schemeClr val="tx1"/>
              </a:solidFill>
            </a:rPr>
            <a:t>Recommended dietary   allowance. [RDA]</a:t>
          </a:r>
          <a:endParaRPr lang="en-IN" sz="2400" dirty="0">
            <a:solidFill>
              <a:schemeClr val="tx1"/>
            </a:solidFill>
          </a:endParaRPr>
        </a:p>
      </dgm:t>
    </dgm:pt>
    <dgm:pt modelId="{919A282E-3D4A-4D20-9FCD-43521C15E4B0}" type="parTrans" cxnId="{BEF78FB1-7228-41EE-8839-1CFE77CD600A}">
      <dgm:prSet/>
      <dgm:spPr/>
      <dgm:t>
        <a:bodyPr/>
        <a:lstStyle/>
        <a:p>
          <a:endParaRPr lang="en-IN"/>
        </a:p>
      </dgm:t>
    </dgm:pt>
    <dgm:pt modelId="{6115E501-B288-4BD8-9913-8AFAF9AD0260}" type="sibTrans" cxnId="{BEF78FB1-7228-41EE-8839-1CFE77CD600A}">
      <dgm:prSet/>
      <dgm:spPr/>
      <dgm:t>
        <a:bodyPr/>
        <a:lstStyle/>
        <a:p>
          <a:endParaRPr lang="en-IN"/>
        </a:p>
      </dgm:t>
    </dgm:pt>
    <dgm:pt modelId="{85681603-BE50-42FD-A9CC-64FFB9A9815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 smtClean="0">
              <a:latin typeface="Algerian" pitchFamily="82" charset="0"/>
            </a:rPr>
            <a:t>DESIRE TO KNOW</a:t>
          </a:r>
          <a:endParaRPr lang="en-IN" sz="2000" dirty="0">
            <a:latin typeface="Algerian" pitchFamily="82" charset="0"/>
          </a:endParaRPr>
        </a:p>
      </dgm:t>
    </dgm:pt>
    <dgm:pt modelId="{16F102E4-6FD0-413E-AF0B-9570D55D97BD}" type="parTrans" cxnId="{0617CFDD-9050-420B-98F8-383EB9835786}">
      <dgm:prSet/>
      <dgm:spPr/>
      <dgm:t>
        <a:bodyPr/>
        <a:lstStyle/>
        <a:p>
          <a:endParaRPr lang="en-IN"/>
        </a:p>
      </dgm:t>
    </dgm:pt>
    <dgm:pt modelId="{627C5BB0-3A72-45D9-A394-256EE3986AB3}" type="sibTrans" cxnId="{0617CFDD-9050-420B-98F8-383EB9835786}">
      <dgm:prSet/>
      <dgm:spPr/>
      <dgm:t>
        <a:bodyPr/>
        <a:lstStyle/>
        <a:p>
          <a:endParaRPr lang="en-IN"/>
        </a:p>
      </dgm:t>
    </dgm:pt>
    <dgm:pt modelId="{CF78353C-ED4A-44F8-82B9-AB8E4EAFD0F1}">
      <dgm:prSet phldrT="[Text]"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Food group guides</a:t>
          </a:r>
          <a:endParaRPr lang="en-IN" sz="2400" dirty="0">
            <a:solidFill>
              <a:schemeClr val="tx1"/>
            </a:solidFill>
          </a:endParaRPr>
        </a:p>
      </dgm:t>
    </dgm:pt>
    <dgm:pt modelId="{54F185F7-14B0-456C-85EA-EEB4DF057879}" type="parTrans" cxnId="{70DC0632-5769-435E-8FC4-D99990ABC8EE}">
      <dgm:prSet/>
      <dgm:spPr/>
      <dgm:t>
        <a:bodyPr/>
        <a:lstStyle/>
        <a:p>
          <a:endParaRPr lang="en-IN"/>
        </a:p>
      </dgm:t>
    </dgm:pt>
    <dgm:pt modelId="{2A20F437-CC18-4F4D-A35D-EF123183B3B3}" type="sibTrans" cxnId="{70DC0632-5769-435E-8FC4-D99990ABC8EE}">
      <dgm:prSet/>
      <dgm:spPr/>
      <dgm:t>
        <a:bodyPr/>
        <a:lstStyle/>
        <a:p>
          <a:endParaRPr lang="en-IN"/>
        </a:p>
      </dgm:t>
    </dgm:pt>
    <dgm:pt modelId="{B638C75D-5E26-4E3D-A5D4-23250FFCC06C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800" dirty="0" smtClean="0"/>
            <a:t>.</a:t>
          </a:r>
          <a:endParaRPr lang="en-IN" sz="2800" dirty="0"/>
        </a:p>
      </dgm:t>
    </dgm:pt>
    <dgm:pt modelId="{7A5529E1-218E-4072-8B44-CCB999EF0CB2}" type="sibTrans" cxnId="{0DEA0A12-0BB9-419A-8DE2-8A3E5AB357C2}">
      <dgm:prSet/>
      <dgm:spPr/>
      <dgm:t>
        <a:bodyPr/>
        <a:lstStyle/>
        <a:p>
          <a:endParaRPr lang="en-IN"/>
        </a:p>
      </dgm:t>
    </dgm:pt>
    <dgm:pt modelId="{432BB2C1-C41E-48D1-ABA9-E06CDF6C82F7}" type="parTrans" cxnId="{0DEA0A12-0BB9-419A-8DE2-8A3E5AB357C2}">
      <dgm:prSet/>
      <dgm:spPr/>
      <dgm:t>
        <a:bodyPr/>
        <a:lstStyle/>
        <a:p>
          <a:endParaRPr lang="en-IN"/>
        </a:p>
      </dgm:t>
    </dgm:pt>
    <dgm:pt modelId="{8857C1A4-916F-4B38-A811-FCF17B4C8113}">
      <dgm:prSet phldrT="[Text]"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Food guide pyramid.</a:t>
          </a:r>
          <a:endParaRPr lang="en-IN" sz="2400" dirty="0">
            <a:solidFill>
              <a:schemeClr val="tx1"/>
            </a:solidFill>
          </a:endParaRPr>
        </a:p>
      </dgm:t>
    </dgm:pt>
    <dgm:pt modelId="{1B0732DC-7BC1-4F15-8027-32AAE8F2EF00}" type="parTrans" cxnId="{C310A042-34C2-40F4-ADFC-DBE30751850A}">
      <dgm:prSet/>
      <dgm:spPr/>
      <dgm:t>
        <a:bodyPr/>
        <a:lstStyle/>
        <a:p>
          <a:endParaRPr lang="en-US"/>
        </a:p>
      </dgm:t>
    </dgm:pt>
    <dgm:pt modelId="{F2BF05E2-FBA2-4C82-8EB6-964041B2B4AF}" type="sibTrans" cxnId="{C310A042-34C2-40F4-ADFC-DBE30751850A}">
      <dgm:prSet/>
      <dgm:spPr/>
      <dgm:t>
        <a:bodyPr/>
        <a:lstStyle/>
        <a:p>
          <a:endParaRPr lang="en-US"/>
        </a:p>
      </dgm:t>
    </dgm:pt>
    <dgm:pt modelId="{C3C3CCCC-CCCD-482C-B0A3-03A374D75E14}">
      <dgm:prSet phldrT="[Text]"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Dietary goals.</a:t>
          </a:r>
          <a:endParaRPr lang="en-IN" sz="2400" dirty="0">
            <a:solidFill>
              <a:schemeClr val="tx1"/>
            </a:solidFill>
          </a:endParaRPr>
        </a:p>
      </dgm:t>
    </dgm:pt>
    <dgm:pt modelId="{56AE3964-8DBD-44D9-9A1E-DAEF5D24C1A7}" type="parTrans" cxnId="{FFBDE62A-F0A5-4354-BA4C-B2F0B19419E7}">
      <dgm:prSet/>
      <dgm:spPr/>
      <dgm:t>
        <a:bodyPr/>
        <a:lstStyle/>
        <a:p>
          <a:endParaRPr lang="en-US"/>
        </a:p>
      </dgm:t>
    </dgm:pt>
    <dgm:pt modelId="{6C5E6ED5-FF99-4626-BC43-BDEF18C73FC9}" type="sibTrans" cxnId="{FFBDE62A-F0A5-4354-BA4C-B2F0B19419E7}">
      <dgm:prSet/>
      <dgm:spPr/>
      <dgm:t>
        <a:bodyPr/>
        <a:lstStyle/>
        <a:p>
          <a:endParaRPr lang="en-US"/>
        </a:p>
      </dgm:t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D4A62C7-52B3-4878-BF01-E85F977063BD}" type="pres">
      <dgm:prSet presAssocID="{69D16008-07C8-4217-92C4-09136E1731E2}" presName="linNode" presStyleCnt="0"/>
      <dgm:spPr/>
    </dgm:pt>
    <dgm:pt modelId="{D4CBDBA8-A4E6-4F9A-B98A-1579BA25CE39}" type="pres">
      <dgm:prSet presAssocID="{69D16008-07C8-4217-92C4-09136E1731E2}" presName="parentText" presStyleLbl="node1" presStyleIdx="0" presStyleCnt="3" custLinFactNeighborX="285" custLinFactNeighborY="876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D7AD5C-DB44-4A19-8B7F-FADF354433E5}" type="pres">
      <dgm:prSet presAssocID="{69D16008-07C8-4217-92C4-09136E1731E2}" presName="descendantText" presStyleLbl="alignAccFollowNode1" presStyleIdx="0" presStyleCnt="3" custLinFactX="49537" custLinFactY="100000" custLinFactNeighborX="100000" custLinFactNeighborY="16608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0CC4C3-A18D-47A0-B61A-C86FAC7878AB}" type="pres">
      <dgm:prSet presAssocID="{0102D502-5EC6-4341-9353-D063FEA34653}" presName="sp" presStyleCnt="0"/>
      <dgm:spPr/>
    </dgm:pt>
    <dgm:pt modelId="{54A3307B-93E8-4A13-9DC4-895525361CF7}" type="pres">
      <dgm:prSet presAssocID="{A941703B-3989-4CCF-82DF-D90B0FAABB1E}" presName="linNode" presStyleCnt="0"/>
      <dgm:spPr/>
    </dgm:pt>
    <dgm:pt modelId="{9C9D0967-FA58-46BA-9235-5B5B6530A1AA}" type="pres">
      <dgm:prSet presAssocID="{A941703B-3989-4CCF-82DF-D90B0FAABB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89CD7F-7917-4904-80B4-783F736258A1}" type="pres">
      <dgm:prSet presAssocID="{A941703B-3989-4CCF-82DF-D90B0FAABB1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44D8222-4A71-4720-8FA7-1D26A5AFF0B5}" type="pres">
      <dgm:prSet presAssocID="{A780C15A-201C-4148-AC6F-614AE8DAB747}" presName="sp" presStyleCnt="0"/>
      <dgm:spPr/>
    </dgm:pt>
    <dgm:pt modelId="{AFE0987D-7B5A-4C81-BA3B-2D2739472C53}" type="pres">
      <dgm:prSet presAssocID="{85681603-BE50-42FD-A9CC-64FFB9A98157}" presName="linNode" presStyleCnt="0"/>
      <dgm:spPr/>
    </dgm:pt>
    <dgm:pt modelId="{CF365A74-CAAD-414D-A1D9-DFD9ADC1E2B8}" type="pres">
      <dgm:prSet presAssocID="{85681603-BE50-42FD-A9CC-64FFB9A9815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7F6727-7A83-4D6F-B692-20DDFF77EE91}" type="pres">
      <dgm:prSet presAssocID="{85681603-BE50-42FD-A9CC-64FFB9A9815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C0F4C5D-EF44-4AB4-B33B-D262D0A600CF}" type="presOf" srcId="{8857C1A4-916F-4B38-A811-FCF17B4C8113}" destId="{E67F6727-7A83-4D6F-B692-20DDFF77EE91}" srcOrd="0" destOrd="1" presId="urn:microsoft.com/office/officeart/2005/8/layout/vList5"/>
    <dgm:cxn modelId="{66E5294D-CE2E-45DC-813F-8F280F56E14D}" srcId="{B36805F1-1A26-4EA3-9773-7CB7D0B74A47}" destId="{A941703B-3989-4CCF-82DF-D90B0FAABB1E}" srcOrd="1" destOrd="0" parTransId="{623A81B0-AA61-4533-B4EF-1AED26F973FA}" sibTransId="{A780C15A-201C-4148-AC6F-614AE8DAB747}"/>
    <dgm:cxn modelId="{45FA475E-D935-4EC3-A703-BA5B1FEE5C48}" type="presOf" srcId="{85681603-BE50-42FD-A9CC-64FFB9A98157}" destId="{CF365A74-CAAD-414D-A1D9-DFD9ADC1E2B8}" srcOrd="0" destOrd="0" presId="urn:microsoft.com/office/officeart/2005/8/layout/vList5"/>
    <dgm:cxn modelId="{C71BC51F-B992-452C-8E88-A02A316D4C89}" type="presOf" srcId="{69D16008-07C8-4217-92C4-09136E1731E2}" destId="{D4CBDBA8-A4E6-4F9A-B98A-1579BA25CE39}" srcOrd="0" destOrd="0" presId="urn:microsoft.com/office/officeart/2005/8/layout/vList5"/>
    <dgm:cxn modelId="{0617CFDD-9050-420B-98F8-383EB9835786}" srcId="{B36805F1-1A26-4EA3-9773-7CB7D0B74A47}" destId="{85681603-BE50-42FD-A9CC-64FFB9A98157}" srcOrd="2" destOrd="0" parTransId="{16F102E4-6FD0-413E-AF0B-9570D55D97BD}" sibTransId="{627C5BB0-3A72-45D9-A394-256EE3986AB3}"/>
    <dgm:cxn modelId="{C5F9F286-A0D9-4819-B29F-BBD72255E484}" srcId="{B36805F1-1A26-4EA3-9773-7CB7D0B74A47}" destId="{69D16008-07C8-4217-92C4-09136E1731E2}" srcOrd="0" destOrd="0" parTransId="{C40A0F2F-4C93-4F39-82E3-A7ABA116290C}" sibTransId="{0102D502-5EC6-4341-9353-D063FEA34653}"/>
    <dgm:cxn modelId="{E0E8FC20-C489-4A10-9FBE-C06F4C30567B}" type="presOf" srcId="{C3C3CCCC-CCCD-482C-B0A3-03A374D75E14}" destId="{E67F6727-7A83-4D6F-B692-20DDFF77EE91}" srcOrd="0" destOrd="2" presId="urn:microsoft.com/office/officeart/2005/8/layout/vList5"/>
    <dgm:cxn modelId="{3AEC9CD8-6613-4934-A2C7-9315A9C17BEF}" type="presOf" srcId="{B638C75D-5E26-4E3D-A5D4-23250FFCC06C}" destId="{F1D7AD5C-DB44-4A19-8B7F-FADF354433E5}" srcOrd="0" destOrd="0" presId="urn:microsoft.com/office/officeart/2005/8/layout/vList5"/>
    <dgm:cxn modelId="{FFBDE62A-F0A5-4354-BA4C-B2F0B19419E7}" srcId="{85681603-BE50-42FD-A9CC-64FFB9A98157}" destId="{C3C3CCCC-CCCD-482C-B0A3-03A374D75E14}" srcOrd="2" destOrd="0" parTransId="{56AE3964-8DBD-44D9-9A1E-DAEF5D24C1A7}" sibTransId="{6C5E6ED5-FF99-4626-BC43-BDEF18C73FC9}"/>
    <dgm:cxn modelId="{0DEA0A12-0BB9-419A-8DE2-8A3E5AB357C2}" srcId="{69D16008-07C8-4217-92C4-09136E1731E2}" destId="{B638C75D-5E26-4E3D-A5D4-23250FFCC06C}" srcOrd="0" destOrd="0" parTransId="{432BB2C1-C41E-48D1-ABA9-E06CDF6C82F7}" sibTransId="{7A5529E1-218E-4072-8B44-CCB999EF0CB2}"/>
    <dgm:cxn modelId="{C310A042-34C2-40F4-ADFC-DBE30751850A}" srcId="{85681603-BE50-42FD-A9CC-64FFB9A98157}" destId="{8857C1A4-916F-4B38-A811-FCF17B4C8113}" srcOrd="1" destOrd="0" parTransId="{1B0732DC-7BC1-4F15-8027-32AAE8F2EF00}" sibTransId="{F2BF05E2-FBA2-4C82-8EB6-964041B2B4AF}"/>
    <dgm:cxn modelId="{BEF78FB1-7228-41EE-8839-1CFE77CD600A}" srcId="{A941703B-3989-4CCF-82DF-D90B0FAABB1E}" destId="{C359A1FE-0145-4C64-A42E-34284E3F2E08}" srcOrd="0" destOrd="0" parTransId="{919A282E-3D4A-4D20-9FCD-43521C15E4B0}" sibTransId="{6115E501-B288-4BD8-9913-8AFAF9AD0260}"/>
    <dgm:cxn modelId="{1922FA07-1DB5-46FF-92E9-E624A21EC036}" type="presOf" srcId="{CF78353C-ED4A-44F8-82B9-AB8E4EAFD0F1}" destId="{E67F6727-7A83-4D6F-B692-20DDFF77EE91}" srcOrd="0" destOrd="0" presId="urn:microsoft.com/office/officeart/2005/8/layout/vList5"/>
    <dgm:cxn modelId="{46D6EB86-D2E2-48B4-982E-DA6AA1A20B7D}" type="presOf" srcId="{A941703B-3989-4CCF-82DF-D90B0FAABB1E}" destId="{9C9D0967-FA58-46BA-9235-5B5B6530A1AA}" srcOrd="0" destOrd="0" presId="urn:microsoft.com/office/officeart/2005/8/layout/vList5"/>
    <dgm:cxn modelId="{65FFA253-30E9-4E68-80A5-6E6182A35FBF}" type="presOf" srcId="{B36805F1-1A26-4EA3-9773-7CB7D0B74A47}" destId="{33B8C528-80B2-472D-9692-8F1788AB7EC9}" srcOrd="0" destOrd="0" presId="urn:microsoft.com/office/officeart/2005/8/layout/vList5"/>
    <dgm:cxn modelId="{B7FA8588-BDB2-44E1-A5BE-CDA612038693}" type="presOf" srcId="{C359A1FE-0145-4C64-A42E-34284E3F2E08}" destId="{ED89CD7F-7917-4904-80B4-783F736258A1}" srcOrd="0" destOrd="0" presId="urn:microsoft.com/office/officeart/2005/8/layout/vList5"/>
    <dgm:cxn modelId="{70DC0632-5769-435E-8FC4-D99990ABC8EE}" srcId="{85681603-BE50-42FD-A9CC-64FFB9A98157}" destId="{CF78353C-ED4A-44F8-82B9-AB8E4EAFD0F1}" srcOrd="0" destOrd="0" parTransId="{54F185F7-14B0-456C-85EA-EEB4DF057879}" sibTransId="{2A20F437-CC18-4F4D-A35D-EF123183B3B3}"/>
    <dgm:cxn modelId="{583729C6-AA29-478D-A133-AB87B765B39C}" type="presParOf" srcId="{33B8C528-80B2-472D-9692-8F1788AB7EC9}" destId="{DD4A62C7-52B3-4878-BF01-E85F977063BD}" srcOrd="0" destOrd="0" presId="urn:microsoft.com/office/officeart/2005/8/layout/vList5"/>
    <dgm:cxn modelId="{36961972-122E-42E1-978D-99B0F7B89DF6}" type="presParOf" srcId="{DD4A62C7-52B3-4878-BF01-E85F977063BD}" destId="{D4CBDBA8-A4E6-4F9A-B98A-1579BA25CE39}" srcOrd="0" destOrd="0" presId="urn:microsoft.com/office/officeart/2005/8/layout/vList5"/>
    <dgm:cxn modelId="{FAD8C71D-4E50-4BD0-A753-0F362B0E4D7B}" type="presParOf" srcId="{DD4A62C7-52B3-4878-BF01-E85F977063BD}" destId="{F1D7AD5C-DB44-4A19-8B7F-FADF354433E5}" srcOrd="1" destOrd="0" presId="urn:microsoft.com/office/officeart/2005/8/layout/vList5"/>
    <dgm:cxn modelId="{CD7D1BC5-04BB-4FE3-B6DB-35792888766E}" type="presParOf" srcId="{33B8C528-80B2-472D-9692-8F1788AB7EC9}" destId="{C20CC4C3-A18D-47A0-B61A-C86FAC7878AB}" srcOrd="1" destOrd="0" presId="urn:microsoft.com/office/officeart/2005/8/layout/vList5"/>
    <dgm:cxn modelId="{027F0C75-0E63-4F53-83D8-8414BBA108B4}" type="presParOf" srcId="{33B8C528-80B2-472D-9692-8F1788AB7EC9}" destId="{54A3307B-93E8-4A13-9DC4-895525361CF7}" srcOrd="2" destOrd="0" presId="urn:microsoft.com/office/officeart/2005/8/layout/vList5"/>
    <dgm:cxn modelId="{67AD0778-B055-479A-809B-FA1AF4635383}" type="presParOf" srcId="{54A3307B-93E8-4A13-9DC4-895525361CF7}" destId="{9C9D0967-FA58-46BA-9235-5B5B6530A1AA}" srcOrd="0" destOrd="0" presId="urn:microsoft.com/office/officeart/2005/8/layout/vList5"/>
    <dgm:cxn modelId="{E916F314-F62F-43BA-94B1-47C7A083B538}" type="presParOf" srcId="{54A3307B-93E8-4A13-9DC4-895525361CF7}" destId="{ED89CD7F-7917-4904-80B4-783F736258A1}" srcOrd="1" destOrd="0" presId="urn:microsoft.com/office/officeart/2005/8/layout/vList5"/>
    <dgm:cxn modelId="{96EAB4D0-81F2-4157-8C3F-603CCC3438BA}" type="presParOf" srcId="{33B8C528-80B2-472D-9692-8F1788AB7EC9}" destId="{644D8222-4A71-4720-8FA7-1D26A5AFF0B5}" srcOrd="3" destOrd="0" presId="urn:microsoft.com/office/officeart/2005/8/layout/vList5"/>
    <dgm:cxn modelId="{64BCA9D8-AE6E-4436-8C88-836F24067AB0}" type="presParOf" srcId="{33B8C528-80B2-472D-9692-8F1788AB7EC9}" destId="{AFE0987D-7B5A-4C81-BA3B-2D2739472C53}" srcOrd="4" destOrd="0" presId="urn:microsoft.com/office/officeart/2005/8/layout/vList5"/>
    <dgm:cxn modelId="{E2946936-1AA6-4421-B5D6-698EC1873A8E}" type="presParOf" srcId="{AFE0987D-7B5A-4C81-BA3B-2D2739472C53}" destId="{CF365A74-CAAD-414D-A1D9-DFD9ADC1E2B8}" srcOrd="0" destOrd="0" presId="urn:microsoft.com/office/officeart/2005/8/layout/vList5"/>
    <dgm:cxn modelId="{C9A88A8F-8F8B-4923-BDB8-4360F008C8AA}" type="presParOf" srcId="{AFE0987D-7B5A-4C81-BA3B-2D2739472C53}" destId="{E67F6727-7A83-4D6F-B692-20DDFF77EE91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EB7844-CBCF-4100-BED8-54D92F32E20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99961E-25A6-46B9-A812-4AAB0A6432F9}">
      <dgm:prSet phldrT="[Text]" custT="1"/>
      <dgm:spPr/>
      <dgm:t>
        <a:bodyPr/>
        <a:lstStyle/>
        <a:p>
          <a:r>
            <a:rPr lang="en-US" sz="2400" dirty="0" smtClean="0"/>
            <a:t>Disease etiology </a:t>
          </a:r>
          <a:endParaRPr lang="en-US" sz="2400" dirty="0"/>
        </a:p>
      </dgm:t>
    </dgm:pt>
    <dgm:pt modelId="{0134C503-986D-47A1-9BAD-65429E7C0EAE}" type="parTrans" cxnId="{834AEA1A-7BEF-4D7B-BD3D-EDC4EB42ED82}">
      <dgm:prSet/>
      <dgm:spPr/>
      <dgm:t>
        <a:bodyPr/>
        <a:lstStyle/>
        <a:p>
          <a:endParaRPr lang="en-US"/>
        </a:p>
      </dgm:t>
    </dgm:pt>
    <dgm:pt modelId="{9BD1798F-436C-4EFD-A097-AE8ADB0643E6}" type="sibTrans" cxnId="{834AEA1A-7BEF-4D7B-BD3D-EDC4EB42ED82}">
      <dgm:prSet/>
      <dgm:spPr/>
      <dgm:t>
        <a:bodyPr/>
        <a:lstStyle/>
        <a:p>
          <a:endParaRPr lang="en-US"/>
        </a:p>
      </dgm:t>
    </dgm:pt>
    <dgm:pt modelId="{EDC77A5F-A8B6-49E7-B7F9-83EAE0FD8C9B}">
      <dgm:prSet phldrT="[Text]" custT="1"/>
      <dgm:spPr/>
      <dgm:t>
        <a:bodyPr/>
        <a:lstStyle/>
        <a:p>
          <a:r>
            <a:rPr lang="en-US" sz="2400" dirty="0" smtClean="0"/>
            <a:t>Cigarette smoking</a:t>
          </a:r>
          <a:endParaRPr lang="en-US" sz="2400" dirty="0"/>
        </a:p>
      </dgm:t>
    </dgm:pt>
    <dgm:pt modelId="{4946AA9F-3AB4-43B9-A3C4-D826C190F994}" type="parTrans" cxnId="{D6BB3150-0601-4F58-9637-C2BCBEEE21E6}">
      <dgm:prSet/>
      <dgm:spPr/>
      <dgm:t>
        <a:bodyPr/>
        <a:lstStyle/>
        <a:p>
          <a:endParaRPr lang="en-US"/>
        </a:p>
      </dgm:t>
    </dgm:pt>
    <dgm:pt modelId="{08EBEFDE-9554-4726-AE24-EAED0CBEE630}" type="sibTrans" cxnId="{D6BB3150-0601-4F58-9637-C2BCBEEE21E6}">
      <dgm:prSet/>
      <dgm:spPr/>
      <dgm:t>
        <a:bodyPr/>
        <a:lstStyle/>
        <a:p>
          <a:endParaRPr lang="en-US"/>
        </a:p>
      </dgm:t>
    </dgm:pt>
    <dgm:pt modelId="{C634DFA9-9D0A-444F-9392-50D001741788}">
      <dgm:prSet phldrT="[Text]" custT="1"/>
      <dgm:spPr/>
      <dgm:t>
        <a:bodyPr/>
        <a:lstStyle/>
        <a:p>
          <a:r>
            <a:rPr lang="en-US" sz="2400" dirty="0" smtClean="0"/>
            <a:t>Sedentary lifestyle</a:t>
          </a:r>
          <a:endParaRPr lang="en-US" sz="2400" dirty="0"/>
        </a:p>
      </dgm:t>
    </dgm:pt>
    <dgm:pt modelId="{6F882C52-8359-4085-987D-DB487E340092}" type="parTrans" cxnId="{5191907E-A2DC-4ABF-A0B2-1FCCC6414B00}">
      <dgm:prSet/>
      <dgm:spPr/>
      <dgm:t>
        <a:bodyPr/>
        <a:lstStyle/>
        <a:p>
          <a:endParaRPr lang="en-US"/>
        </a:p>
      </dgm:t>
    </dgm:pt>
    <dgm:pt modelId="{D178D3C6-FA84-4EBD-9060-C951C100491C}" type="sibTrans" cxnId="{5191907E-A2DC-4ABF-A0B2-1FCCC6414B00}">
      <dgm:prSet/>
      <dgm:spPr/>
      <dgm:t>
        <a:bodyPr/>
        <a:lstStyle/>
        <a:p>
          <a:endParaRPr lang="en-US"/>
        </a:p>
      </dgm:t>
    </dgm:pt>
    <dgm:pt modelId="{3F545A95-E6AB-47BA-8C94-562E77D1B01A}">
      <dgm:prSet phldrT="[Text]" custT="1"/>
      <dgm:spPr/>
      <dgm:t>
        <a:bodyPr/>
        <a:lstStyle/>
        <a:p>
          <a:r>
            <a:rPr lang="en-US" sz="2400" dirty="0" smtClean="0"/>
            <a:t>Inappropriate diet</a:t>
          </a:r>
          <a:endParaRPr lang="en-US" sz="2400" dirty="0"/>
        </a:p>
      </dgm:t>
    </dgm:pt>
    <dgm:pt modelId="{20DF167A-80A8-455A-B77A-1882631E416F}" type="parTrans" cxnId="{BBD12C6C-EDF9-4C37-AECE-699C3D4D70F5}">
      <dgm:prSet/>
      <dgm:spPr/>
      <dgm:t>
        <a:bodyPr/>
        <a:lstStyle/>
        <a:p>
          <a:endParaRPr lang="en-US"/>
        </a:p>
      </dgm:t>
    </dgm:pt>
    <dgm:pt modelId="{8EC1E372-DD7F-44F7-B8E5-573AF7288528}" type="sibTrans" cxnId="{BBD12C6C-EDF9-4C37-AECE-699C3D4D70F5}">
      <dgm:prSet/>
      <dgm:spPr/>
      <dgm:t>
        <a:bodyPr/>
        <a:lstStyle/>
        <a:p>
          <a:endParaRPr lang="en-US"/>
        </a:p>
      </dgm:t>
    </dgm:pt>
    <dgm:pt modelId="{66CF6A22-CF41-4AD4-871B-78A37DE96C3B}" type="pres">
      <dgm:prSet presAssocID="{FDEB7844-CBCF-4100-BED8-54D92F32E20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191E4D-F91E-4C73-933C-DC729E84197F}" type="pres">
      <dgm:prSet presAssocID="{FDEB7844-CBCF-4100-BED8-54D92F32E20E}" presName="radial" presStyleCnt="0">
        <dgm:presLayoutVars>
          <dgm:animLvl val="ctr"/>
        </dgm:presLayoutVars>
      </dgm:prSet>
      <dgm:spPr/>
    </dgm:pt>
    <dgm:pt modelId="{E97197E9-F6CC-4182-8C3E-597691365C1F}" type="pres">
      <dgm:prSet presAssocID="{DA99961E-25A6-46B9-A812-4AAB0A6432F9}" presName="centerShape" presStyleLbl="vennNode1" presStyleIdx="0" presStyleCnt="4" custScaleX="143922" custScaleY="68258" custLinFactNeighborX="-89788" custLinFactNeighborY="-15949"/>
      <dgm:spPr/>
      <dgm:t>
        <a:bodyPr/>
        <a:lstStyle/>
        <a:p>
          <a:endParaRPr lang="en-US"/>
        </a:p>
      </dgm:t>
    </dgm:pt>
    <dgm:pt modelId="{D9096364-9944-43F2-AEDE-D5A6585FE565}" type="pres">
      <dgm:prSet presAssocID="{EDC77A5F-A8B6-49E7-B7F9-83EAE0FD8C9B}" presName="node" presStyleLbl="vennNode1" presStyleIdx="1" presStyleCnt="4" custScaleX="464247" custScaleY="144137" custRadScaleRad="58139" custRadScaleInc="113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63919-ECCD-42C3-9F2E-AA90D40EED20}" type="pres">
      <dgm:prSet presAssocID="{C634DFA9-9D0A-444F-9392-50D001741788}" presName="node" presStyleLbl="vennNode1" presStyleIdx="2" presStyleCnt="4" custScaleX="475312" custScaleY="144137" custRadScaleRad="47396" custRadScaleInc="-57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CF767-23D7-432E-8437-38942118B582}" type="pres">
      <dgm:prSet presAssocID="{3F545A95-E6AB-47BA-8C94-562E77D1B01A}" presName="node" presStyleLbl="vennNode1" presStyleIdx="3" presStyleCnt="4" custScaleX="464810" custScaleY="144137" custRadScaleRad="105802" custRadScaleInc="115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91907E-A2DC-4ABF-A0B2-1FCCC6414B00}" srcId="{DA99961E-25A6-46B9-A812-4AAB0A6432F9}" destId="{C634DFA9-9D0A-444F-9392-50D001741788}" srcOrd="1" destOrd="0" parTransId="{6F882C52-8359-4085-987D-DB487E340092}" sibTransId="{D178D3C6-FA84-4EBD-9060-C951C100491C}"/>
    <dgm:cxn modelId="{D6BB3150-0601-4F58-9637-C2BCBEEE21E6}" srcId="{DA99961E-25A6-46B9-A812-4AAB0A6432F9}" destId="{EDC77A5F-A8B6-49E7-B7F9-83EAE0FD8C9B}" srcOrd="0" destOrd="0" parTransId="{4946AA9F-3AB4-43B9-A3C4-D826C190F994}" sibTransId="{08EBEFDE-9554-4726-AE24-EAED0CBEE630}"/>
    <dgm:cxn modelId="{7483E00F-D88F-4BDA-AED4-6F3951751CD5}" type="presOf" srcId="{C634DFA9-9D0A-444F-9392-50D001741788}" destId="{D8863919-ECCD-42C3-9F2E-AA90D40EED20}" srcOrd="0" destOrd="0" presId="urn:microsoft.com/office/officeart/2005/8/layout/radial3"/>
    <dgm:cxn modelId="{834AEA1A-7BEF-4D7B-BD3D-EDC4EB42ED82}" srcId="{FDEB7844-CBCF-4100-BED8-54D92F32E20E}" destId="{DA99961E-25A6-46B9-A812-4AAB0A6432F9}" srcOrd="0" destOrd="0" parTransId="{0134C503-986D-47A1-9BAD-65429E7C0EAE}" sibTransId="{9BD1798F-436C-4EFD-A097-AE8ADB0643E6}"/>
    <dgm:cxn modelId="{E3BA80F3-D137-4063-83F1-FEBA7352FAF2}" type="presOf" srcId="{EDC77A5F-A8B6-49E7-B7F9-83EAE0FD8C9B}" destId="{D9096364-9944-43F2-AEDE-D5A6585FE565}" srcOrd="0" destOrd="0" presId="urn:microsoft.com/office/officeart/2005/8/layout/radial3"/>
    <dgm:cxn modelId="{AA881B78-BDDA-48DC-814D-EF2057370C32}" type="presOf" srcId="{3F545A95-E6AB-47BA-8C94-562E77D1B01A}" destId="{F31CF767-23D7-432E-8437-38942118B582}" srcOrd="0" destOrd="0" presId="urn:microsoft.com/office/officeart/2005/8/layout/radial3"/>
    <dgm:cxn modelId="{BBD12C6C-EDF9-4C37-AECE-699C3D4D70F5}" srcId="{DA99961E-25A6-46B9-A812-4AAB0A6432F9}" destId="{3F545A95-E6AB-47BA-8C94-562E77D1B01A}" srcOrd="2" destOrd="0" parTransId="{20DF167A-80A8-455A-B77A-1882631E416F}" sibTransId="{8EC1E372-DD7F-44F7-B8E5-573AF7288528}"/>
    <dgm:cxn modelId="{CA85B500-9B82-4856-8E43-1173E1EF541A}" type="presOf" srcId="{FDEB7844-CBCF-4100-BED8-54D92F32E20E}" destId="{66CF6A22-CF41-4AD4-871B-78A37DE96C3B}" srcOrd="0" destOrd="0" presId="urn:microsoft.com/office/officeart/2005/8/layout/radial3"/>
    <dgm:cxn modelId="{58D30929-65B4-4F96-AC8D-415FD079E61A}" type="presOf" srcId="{DA99961E-25A6-46B9-A812-4AAB0A6432F9}" destId="{E97197E9-F6CC-4182-8C3E-597691365C1F}" srcOrd="0" destOrd="0" presId="urn:microsoft.com/office/officeart/2005/8/layout/radial3"/>
    <dgm:cxn modelId="{50816D42-4293-4848-95C6-439A35BE97DA}" type="presParOf" srcId="{66CF6A22-CF41-4AD4-871B-78A37DE96C3B}" destId="{2D191E4D-F91E-4C73-933C-DC729E84197F}" srcOrd="0" destOrd="0" presId="urn:microsoft.com/office/officeart/2005/8/layout/radial3"/>
    <dgm:cxn modelId="{9DB63728-F1E0-4039-9FE5-A90F67435BA7}" type="presParOf" srcId="{2D191E4D-F91E-4C73-933C-DC729E84197F}" destId="{E97197E9-F6CC-4182-8C3E-597691365C1F}" srcOrd="0" destOrd="0" presId="urn:microsoft.com/office/officeart/2005/8/layout/radial3"/>
    <dgm:cxn modelId="{1A3BBFA3-D181-4C92-8580-002ADDD9B784}" type="presParOf" srcId="{2D191E4D-F91E-4C73-933C-DC729E84197F}" destId="{D9096364-9944-43F2-AEDE-D5A6585FE565}" srcOrd="1" destOrd="0" presId="urn:microsoft.com/office/officeart/2005/8/layout/radial3"/>
    <dgm:cxn modelId="{B55C2FC3-9620-4E85-A1BC-52A4DC9210E9}" type="presParOf" srcId="{2D191E4D-F91E-4C73-933C-DC729E84197F}" destId="{D8863919-ECCD-42C3-9F2E-AA90D40EED20}" srcOrd="2" destOrd="0" presId="urn:microsoft.com/office/officeart/2005/8/layout/radial3"/>
    <dgm:cxn modelId="{C0500768-36E1-4B75-AC48-8C2FB87B75F4}" type="presParOf" srcId="{2D191E4D-F91E-4C73-933C-DC729E84197F}" destId="{F31CF767-23D7-432E-8437-38942118B582}" srcOrd="3" destOrd="0" presId="urn:microsoft.com/office/officeart/2005/8/layout/radial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40EF3E-7054-4E83-96B8-62E725A7244C}" type="doc">
      <dgm:prSet loTypeId="urn:microsoft.com/office/officeart/2005/8/layout/chevron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81B8E36F-D2FE-420F-BE5E-AAFEE95B60DF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bg1"/>
              </a:solidFill>
            </a:rPr>
            <a:t>NIZEL</a:t>
          </a:r>
          <a:r>
            <a:rPr lang="en-US" sz="2800" b="1" dirty="0" smtClean="0">
              <a:solidFill>
                <a:schemeClr val="bg1"/>
              </a:solidFill>
            </a:rPr>
            <a:t> </a:t>
          </a:r>
          <a:endParaRPr lang="en-IN" sz="2800" b="1" dirty="0">
            <a:solidFill>
              <a:schemeClr val="bg1"/>
            </a:solidFill>
          </a:endParaRPr>
        </a:p>
      </dgm:t>
    </dgm:pt>
    <dgm:pt modelId="{9FE1A695-1C03-4F4A-8582-F0218EEC2B82}" type="parTrans" cxnId="{350B0C39-0ED1-4BF9-9CED-D34E749F8EEE}">
      <dgm:prSet/>
      <dgm:spPr/>
      <dgm:t>
        <a:bodyPr/>
        <a:lstStyle/>
        <a:p>
          <a:endParaRPr lang="en-IN"/>
        </a:p>
      </dgm:t>
    </dgm:pt>
    <dgm:pt modelId="{94FBADCA-79CE-45F2-9506-33AB3D8AF1F9}" type="sibTrans" cxnId="{350B0C39-0ED1-4BF9-9CED-D34E749F8EEE}">
      <dgm:prSet/>
      <dgm:spPr/>
      <dgm:t>
        <a:bodyPr/>
        <a:lstStyle/>
        <a:p>
          <a:endParaRPr lang="en-IN"/>
        </a:p>
      </dgm:t>
    </dgm:pt>
    <dgm:pt modelId="{88575F26-B65B-4FC8-827D-AE1AD8C67F98}">
      <dgm:prSet phldrT="[Text]" custT="1"/>
      <dgm:spPr/>
      <dgm:t>
        <a:bodyPr/>
        <a:lstStyle/>
        <a:p>
          <a:r>
            <a:rPr lang="en-US" sz="2400" dirty="0" smtClean="0">
              <a:latin typeface="Baskerville Old Face" pitchFamily="18" charset="0"/>
            </a:rPr>
            <a:t>Total oral intake of a substance that provides nourishment  &amp; supply.</a:t>
          </a:r>
          <a:endParaRPr lang="en-IN" sz="2400" dirty="0">
            <a:latin typeface="Baskerville Old Face" pitchFamily="18" charset="0"/>
          </a:endParaRPr>
        </a:p>
      </dgm:t>
    </dgm:pt>
    <dgm:pt modelId="{92E97135-1104-4638-A48B-955DEB2E9948}" type="parTrans" cxnId="{A3655114-69A0-4805-8AE2-102378EBD453}">
      <dgm:prSet/>
      <dgm:spPr/>
      <dgm:t>
        <a:bodyPr/>
        <a:lstStyle/>
        <a:p>
          <a:endParaRPr lang="en-IN"/>
        </a:p>
      </dgm:t>
    </dgm:pt>
    <dgm:pt modelId="{E352C37A-C386-4C65-BF1D-F9A6B888F60C}" type="sibTrans" cxnId="{A3655114-69A0-4805-8AE2-102378EBD453}">
      <dgm:prSet/>
      <dgm:spPr/>
      <dgm:t>
        <a:bodyPr/>
        <a:lstStyle/>
        <a:p>
          <a:endParaRPr lang="en-IN"/>
        </a:p>
      </dgm:t>
    </dgm:pt>
    <dgm:pt modelId="{360B9477-D840-4B41-9C58-25400C419929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P.M RANDELPH</a:t>
          </a:r>
          <a:endParaRPr lang="en-IN" sz="2000" i="1" dirty="0">
            <a:solidFill>
              <a:srgbClr val="002060"/>
            </a:solidFill>
          </a:endParaRPr>
        </a:p>
      </dgm:t>
    </dgm:pt>
    <dgm:pt modelId="{01980748-09C8-479B-A4B6-909DF9599AB0}" type="parTrans" cxnId="{41E78155-A8D3-4F73-9E63-13F20C8963F4}">
      <dgm:prSet/>
      <dgm:spPr/>
      <dgm:t>
        <a:bodyPr/>
        <a:lstStyle/>
        <a:p>
          <a:endParaRPr lang="en-US"/>
        </a:p>
      </dgm:t>
    </dgm:pt>
    <dgm:pt modelId="{259E1246-E4A4-4D9B-BEED-DF6A005694B2}" type="sibTrans" cxnId="{41E78155-A8D3-4F73-9E63-13F20C8963F4}">
      <dgm:prSet/>
      <dgm:spPr/>
      <dgm:t>
        <a:bodyPr/>
        <a:lstStyle/>
        <a:p>
          <a:endParaRPr lang="en-US"/>
        </a:p>
      </dgm:t>
    </dgm:pt>
    <dgm:pt modelId="{23031BAB-6C47-4286-BAD7-74C260F5CEC4}">
      <dgm:prSet phldrT="[Text]" custT="1"/>
      <dgm:spPr/>
      <dgm:t>
        <a:bodyPr/>
        <a:lstStyle/>
        <a:p>
          <a:r>
            <a:rPr lang="en-IN" sz="2000" b="1" i="1" dirty="0" smtClean="0">
              <a:solidFill>
                <a:schemeClr val="bg1"/>
              </a:solidFill>
            </a:rPr>
            <a:t>DCNA</a:t>
          </a:r>
          <a:r>
            <a:rPr lang="en-IN" sz="2400" b="1" dirty="0" smtClean="0">
              <a:solidFill>
                <a:schemeClr val="bg1"/>
              </a:solidFill>
            </a:rPr>
            <a:t> </a:t>
          </a:r>
          <a:endParaRPr lang="en-IN" sz="2400" b="1" dirty="0">
            <a:solidFill>
              <a:schemeClr val="bg1"/>
            </a:solidFill>
          </a:endParaRPr>
        </a:p>
      </dgm:t>
    </dgm:pt>
    <dgm:pt modelId="{33BD2608-C4BD-4122-8089-E16631AC8A09}" type="parTrans" cxnId="{1FC0B34C-2DD5-44A6-B5D2-F4C2AD163A2B}">
      <dgm:prSet/>
      <dgm:spPr/>
      <dgm:t>
        <a:bodyPr/>
        <a:lstStyle/>
        <a:p>
          <a:endParaRPr lang="en-US"/>
        </a:p>
      </dgm:t>
    </dgm:pt>
    <dgm:pt modelId="{8089C484-A159-40F3-A702-A19376BEDA46}" type="sibTrans" cxnId="{1FC0B34C-2DD5-44A6-B5D2-F4C2AD163A2B}">
      <dgm:prSet/>
      <dgm:spPr/>
      <dgm:t>
        <a:bodyPr/>
        <a:lstStyle/>
        <a:p>
          <a:endParaRPr lang="en-US"/>
        </a:p>
      </dgm:t>
    </dgm:pt>
    <dgm:pt modelId="{2F26C4F7-BEBA-4E74-9222-890EA84DBBA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latin typeface="Baskerville Old Face" pitchFamily="18" charset="0"/>
            </a:rPr>
            <a:t>It is the total intake of substance that furnish nourishment &amp; calories to the body.</a:t>
          </a:r>
          <a:endParaRPr lang="en-IN" sz="2400" dirty="0" smtClean="0">
            <a:latin typeface="Baskerville Old Face" pitchFamily="18" charset="0"/>
          </a:endParaRPr>
        </a:p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>
            <a:latin typeface="Baskerville Old Face" pitchFamily="18" charset="0"/>
          </a:endParaRPr>
        </a:p>
      </dgm:t>
    </dgm:pt>
    <dgm:pt modelId="{8431F241-EA06-4C97-BC75-20E0A90702E3}" type="parTrans" cxnId="{0D7CDCFF-1A6A-46CE-A39B-15C96694769D}">
      <dgm:prSet/>
      <dgm:spPr/>
      <dgm:t>
        <a:bodyPr/>
        <a:lstStyle/>
        <a:p>
          <a:endParaRPr lang="en-US"/>
        </a:p>
      </dgm:t>
    </dgm:pt>
    <dgm:pt modelId="{540BF7FD-DBB4-4CEF-BDF0-70D69A4D96EF}" type="sibTrans" cxnId="{0D7CDCFF-1A6A-46CE-A39B-15C96694769D}">
      <dgm:prSet/>
      <dgm:spPr/>
      <dgm:t>
        <a:bodyPr/>
        <a:lstStyle/>
        <a:p>
          <a:endParaRPr lang="en-US"/>
        </a:p>
      </dgm:t>
    </dgm:pt>
    <dgm:pt modelId="{885A0825-5275-43FF-B52A-A8E532DB0C95}">
      <dgm:prSet custT="1"/>
      <dgm:spPr/>
      <dgm:t>
        <a:bodyPr/>
        <a:lstStyle/>
        <a:p>
          <a:r>
            <a:rPr lang="en-US" sz="2400" dirty="0" smtClean="0">
              <a:latin typeface="Baskerville Old Face" pitchFamily="18" charset="0"/>
            </a:rPr>
            <a:t>Defined as combination of food consumed and the nutrients contained there in, having the profound ability to influence cognition, behavior, &amp; ultimate physical growth &amp; development.</a:t>
          </a:r>
          <a:endParaRPr lang="en-IN" sz="2400" dirty="0">
            <a:latin typeface="Baskerville Old Face" pitchFamily="18" charset="0"/>
          </a:endParaRPr>
        </a:p>
      </dgm:t>
    </dgm:pt>
    <dgm:pt modelId="{B26E991D-B035-4B81-8CE2-EB41FAF1A917}" type="parTrans" cxnId="{5DABE953-CA79-4596-B7A4-25CC893A3136}">
      <dgm:prSet/>
      <dgm:spPr/>
      <dgm:t>
        <a:bodyPr/>
        <a:lstStyle/>
        <a:p>
          <a:endParaRPr lang="en-US"/>
        </a:p>
      </dgm:t>
    </dgm:pt>
    <dgm:pt modelId="{29D64226-7344-40D4-BEBE-185D735C1E65}" type="sibTrans" cxnId="{5DABE953-CA79-4596-B7A4-25CC893A3136}">
      <dgm:prSet/>
      <dgm:spPr/>
      <dgm:t>
        <a:bodyPr/>
        <a:lstStyle/>
        <a:p>
          <a:endParaRPr lang="en-US"/>
        </a:p>
      </dgm:t>
    </dgm:pt>
    <dgm:pt modelId="{D0363310-E371-48A5-997D-09FC85E52D0F}" type="pres">
      <dgm:prSet presAssocID="{CA40EF3E-7054-4E83-96B8-62E725A724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9E2FE-E2F9-442C-BB4B-D08058A724A4}" type="pres">
      <dgm:prSet presAssocID="{81B8E36F-D2FE-420F-BE5E-AAFEE95B60DF}" presName="composite" presStyleCnt="0"/>
      <dgm:spPr/>
    </dgm:pt>
    <dgm:pt modelId="{F1101AFD-8272-45F6-BF70-9E781102974D}" type="pres">
      <dgm:prSet presAssocID="{81B8E36F-D2FE-420F-BE5E-AAFEE95B60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857F9F-31B0-4536-A103-A0F3D12625C8}" type="pres">
      <dgm:prSet presAssocID="{81B8E36F-D2FE-420F-BE5E-AAFEE95B60DF}" presName="descendantText" presStyleLbl="alignAcc1" presStyleIdx="0" presStyleCnt="3" custAng="0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FD83F-FDC0-4E28-A426-B6A1E686C64C}" type="pres">
      <dgm:prSet presAssocID="{94FBADCA-79CE-45F2-9506-33AB3D8AF1F9}" presName="sp" presStyleCnt="0"/>
      <dgm:spPr/>
    </dgm:pt>
    <dgm:pt modelId="{18852E01-AE8D-4CB8-A0E9-DBF958FAB748}" type="pres">
      <dgm:prSet presAssocID="{360B9477-D840-4B41-9C58-25400C419929}" presName="composite" presStyleCnt="0"/>
      <dgm:spPr/>
    </dgm:pt>
    <dgm:pt modelId="{AA114DCF-C97E-4BCC-A991-F2BD6862AC22}" type="pres">
      <dgm:prSet presAssocID="{360B9477-D840-4B41-9C58-25400C419929}" presName="parentText" presStyleLbl="alignNode1" presStyleIdx="1" presStyleCnt="3" custScaleY="1259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F8982-32AB-44A5-A851-BD9291FFD586}" type="pres">
      <dgm:prSet presAssocID="{360B9477-D840-4B41-9C58-25400C419929}" presName="descendantText" presStyleLbl="alignAcc1" presStyleIdx="1" presStyleCnt="3" custScaleX="92730" custLinFactNeighborX="-3184" custLinFactNeighborY="1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8F6747-EA0E-4268-9B76-99913CDDE5BB}" type="pres">
      <dgm:prSet presAssocID="{259E1246-E4A4-4D9B-BEED-DF6A005694B2}" presName="sp" presStyleCnt="0"/>
      <dgm:spPr/>
    </dgm:pt>
    <dgm:pt modelId="{DE8222E3-EDC8-4464-B05B-D4E058D1FBE9}" type="pres">
      <dgm:prSet presAssocID="{23031BAB-6C47-4286-BAD7-74C260F5CEC4}" presName="composite" presStyleCnt="0"/>
      <dgm:spPr/>
    </dgm:pt>
    <dgm:pt modelId="{D7202BA3-6E61-449A-80EB-9C9210439848}" type="pres">
      <dgm:prSet presAssocID="{23031BAB-6C47-4286-BAD7-74C260F5CEC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EA5B0-E5B8-4FBC-BDD7-18E159509BDA}" type="pres">
      <dgm:prSet presAssocID="{23031BAB-6C47-4286-BAD7-74C260F5CEC4}" presName="descendantText" presStyleLbl="alignAcc1" presStyleIdx="2" presStyleCnt="3" custScaleY="128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C2C4C6-3F77-4981-944A-9B64A9C4D5D2}" type="presOf" srcId="{885A0825-5275-43FF-B52A-A8E532DB0C95}" destId="{CFFEA5B0-E5B8-4FBC-BDD7-18E159509BDA}" srcOrd="0" destOrd="0" presId="urn:microsoft.com/office/officeart/2005/8/layout/chevron2"/>
    <dgm:cxn modelId="{A3655114-69A0-4805-8AE2-102378EBD453}" srcId="{81B8E36F-D2FE-420F-BE5E-AAFEE95B60DF}" destId="{88575F26-B65B-4FC8-827D-AE1AD8C67F98}" srcOrd="0" destOrd="0" parTransId="{92E97135-1104-4638-A48B-955DEB2E9948}" sibTransId="{E352C37A-C386-4C65-BF1D-F9A6B888F60C}"/>
    <dgm:cxn modelId="{EE6E4ACC-3209-41AF-BF35-2CCF902B2287}" type="presOf" srcId="{360B9477-D840-4B41-9C58-25400C419929}" destId="{AA114DCF-C97E-4BCC-A991-F2BD6862AC22}" srcOrd="0" destOrd="0" presId="urn:microsoft.com/office/officeart/2005/8/layout/chevron2"/>
    <dgm:cxn modelId="{5DABE953-CA79-4596-B7A4-25CC893A3136}" srcId="{23031BAB-6C47-4286-BAD7-74C260F5CEC4}" destId="{885A0825-5275-43FF-B52A-A8E532DB0C95}" srcOrd="0" destOrd="0" parTransId="{B26E991D-B035-4B81-8CE2-EB41FAF1A917}" sibTransId="{29D64226-7344-40D4-BEBE-185D735C1E65}"/>
    <dgm:cxn modelId="{E8BC67A6-121E-43B9-9E46-9A4E66ADA990}" type="presOf" srcId="{CA40EF3E-7054-4E83-96B8-62E725A7244C}" destId="{D0363310-E371-48A5-997D-09FC85E52D0F}" srcOrd="0" destOrd="0" presId="urn:microsoft.com/office/officeart/2005/8/layout/chevron2"/>
    <dgm:cxn modelId="{448E0745-C513-40FB-A014-CE2D7E1F6175}" type="presOf" srcId="{88575F26-B65B-4FC8-827D-AE1AD8C67F98}" destId="{DF857F9F-31B0-4536-A103-A0F3D12625C8}" srcOrd="0" destOrd="0" presId="urn:microsoft.com/office/officeart/2005/8/layout/chevron2"/>
    <dgm:cxn modelId="{41E78155-A8D3-4F73-9E63-13F20C8963F4}" srcId="{CA40EF3E-7054-4E83-96B8-62E725A7244C}" destId="{360B9477-D840-4B41-9C58-25400C419929}" srcOrd="1" destOrd="0" parTransId="{01980748-09C8-479B-A4B6-909DF9599AB0}" sibTransId="{259E1246-E4A4-4D9B-BEED-DF6A005694B2}"/>
    <dgm:cxn modelId="{0D7CDCFF-1A6A-46CE-A39B-15C96694769D}" srcId="{360B9477-D840-4B41-9C58-25400C419929}" destId="{2F26C4F7-BEBA-4E74-9222-890EA84DBBAD}" srcOrd="0" destOrd="0" parTransId="{8431F241-EA06-4C97-BC75-20E0A90702E3}" sibTransId="{540BF7FD-DBB4-4CEF-BDF0-70D69A4D96EF}"/>
    <dgm:cxn modelId="{E4095524-C316-4E34-9E3E-1CF04DFF6827}" type="presOf" srcId="{23031BAB-6C47-4286-BAD7-74C260F5CEC4}" destId="{D7202BA3-6E61-449A-80EB-9C9210439848}" srcOrd="0" destOrd="0" presId="urn:microsoft.com/office/officeart/2005/8/layout/chevron2"/>
    <dgm:cxn modelId="{350B0C39-0ED1-4BF9-9CED-D34E749F8EEE}" srcId="{CA40EF3E-7054-4E83-96B8-62E725A7244C}" destId="{81B8E36F-D2FE-420F-BE5E-AAFEE95B60DF}" srcOrd="0" destOrd="0" parTransId="{9FE1A695-1C03-4F4A-8582-F0218EEC2B82}" sibTransId="{94FBADCA-79CE-45F2-9506-33AB3D8AF1F9}"/>
    <dgm:cxn modelId="{1FC0B34C-2DD5-44A6-B5D2-F4C2AD163A2B}" srcId="{CA40EF3E-7054-4E83-96B8-62E725A7244C}" destId="{23031BAB-6C47-4286-BAD7-74C260F5CEC4}" srcOrd="2" destOrd="0" parTransId="{33BD2608-C4BD-4122-8089-E16631AC8A09}" sibTransId="{8089C484-A159-40F3-A702-A19376BEDA46}"/>
    <dgm:cxn modelId="{E6DECFD7-475A-4BE3-AE89-0F4A8834AC2B}" type="presOf" srcId="{81B8E36F-D2FE-420F-BE5E-AAFEE95B60DF}" destId="{F1101AFD-8272-45F6-BF70-9E781102974D}" srcOrd="0" destOrd="0" presId="urn:microsoft.com/office/officeart/2005/8/layout/chevron2"/>
    <dgm:cxn modelId="{8D2C0EAD-3909-45A1-889A-215B63C2203F}" type="presOf" srcId="{2F26C4F7-BEBA-4E74-9222-890EA84DBBAD}" destId="{1F6F8982-32AB-44A5-A851-BD9291FFD586}" srcOrd="0" destOrd="0" presId="urn:microsoft.com/office/officeart/2005/8/layout/chevron2"/>
    <dgm:cxn modelId="{E9BC734B-9C28-4F90-8BBA-6F1A73DAB6B8}" type="presParOf" srcId="{D0363310-E371-48A5-997D-09FC85E52D0F}" destId="{3829E2FE-E2F9-442C-BB4B-D08058A724A4}" srcOrd="0" destOrd="0" presId="urn:microsoft.com/office/officeart/2005/8/layout/chevron2"/>
    <dgm:cxn modelId="{28AFF7E6-E421-4418-9354-6A15CF24523E}" type="presParOf" srcId="{3829E2FE-E2F9-442C-BB4B-D08058A724A4}" destId="{F1101AFD-8272-45F6-BF70-9E781102974D}" srcOrd="0" destOrd="0" presId="urn:microsoft.com/office/officeart/2005/8/layout/chevron2"/>
    <dgm:cxn modelId="{47E40218-5DA1-4E47-BB63-FF32E0134860}" type="presParOf" srcId="{3829E2FE-E2F9-442C-BB4B-D08058A724A4}" destId="{DF857F9F-31B0-4536-A103-A0F3D12625C8}" srcOrd="1" destOrd="0" presId="urn:microsoft.com/office/officeart/2005/8/layout/chevron2"/>
    <dgm:cxn modelId="{11D8A9B0-397A-4DD2-BA04-DE57703C3594}" type="presParOf" srcId="{D0363310-E371-48A5-997D-09FC85E52D0F}" destId="{C47FD83F-FDC0-4E28-A426-B6A1E686C64C}" srcOrd="1" destOrd="0" presId="urn:microsoft.com/office/officeart/2005/8/layout/chevron2"/>
    <dgm:cxn modelId="{71B418C5-E28B-462E-83DC-E88EB643AF17}" type="presParOf" srcId="{D0363310-E371-48A5-997D-09FC85E52D0F}" destId="{18852E01-AE8D-4CB8-A0E9-DBF958FAB748}" srcOrd="2" destOrd="0" presId="urn:microsoft.com/office/officeart/2005/8/layout/chevron2"/>
    <dgm:cxn modelId="{959F3DCF-C0D8-4525-8BA1-5EF53F5FBA94}" type="presParOf" srcId="{18852E01-AE8D-4CB8-A0E9-DBF958FAB748}" destId="{AA114DCF-C97E-4BCC-A991-F2BD6862AC22}" srcOrd="0" destOrd="0" presId="urn:microsoft.com/office/officeart/2005/8/layout/chevron2"/>
    <dgm:cxn modelId="{139CDCAD-B1F8-4A7D-A21F-4DEF9C2E968D}" type="presParOf" srcId="{18852E01-AE8D-4CB8-A0E9-DBF958FAB748}" destId="{1F6F8982-32AB-44A5-A851-BD9291FFD586}" srcOrd="1" destOrd="0" presId="urn:microsoft.com/office/officeart/2005/8/layout/chevron2"/>
    <dgm:cxn modelId="{32B40212-FFD5-47F4-8058-EE8906FE9A0A}" type="presParOf" srcId="{D0363310-E371-48A5-997D-09FC85E52D0F}" destId="{088F6747-EA0E-4268-9B76-99913CDDE5BB}" srcOrd="3" destOrd="0" presId="urn:microsoft.com/office/officeart/2005/8/layout/chevron2"/>
    <dgm:cxn modelId="{893A387A-6B72-4F24-B58D-CA048D2C3544}" type="presParOf" srcId="{D0363310-E371-48A5-997D-09FC85E52D0F}" destId="{DE8222E3-EDC8-4464-B05B-D4E058D1FBE9}" srcOrd="4" destOrd="0" presId="urn:microsoft.com/office/officeart/2005/8/layout/chevron2"/>
    <dgm:cxn modelId="{74172BAD-EEC8-4455-B4F1-2BFABBF2229D}" type="presParOf" srcId="{DE8222E3-EDC8-4464-B05B-D4E058D1FBE9}" destId="{D7202BA3-6E61-449A-80EB-9C9210439848}" srcOrd="0" destOrd="0" presId="urn:microsoft.com/office/officeart/2005/8/layout/chevron2"/>
    <dgm:cxn modelId="{D1FD3CCB-4580-4CD9-B65D-2C953F7CE845}" type="presParOf" srcId="{DE8222E3-EDC8-4464-B05B-D4E058D1FBE9}" destId="{CFFEA5B0-E5B8-4FBC-BDD7-18E159509BD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890595-37B3-4B7A-BF48-562E8DFFEF18}" type="doc">
      <dgm:prSet loTypeId="urn:microsoft.com/office/officeart/2005/8/layout/orgChart1" loCatId="hierarchy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D635A5C-8D66-49C6-8FC4-B0730FD85675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Food </a:t>
          </a:r>
          <a:endParaRPr lang="en-US" dirty="0">
            <a:latin typeface="Comic Sans MS" pitchFamily="66" charset="0"/>
          </a:endParaRPr>
        </a:p>
      </dgm:t>
    </dgm:pt>
    <dgm:pt modelId="{B986CCA3-8F1D-4531-B0A0-8AA693402C4A}" type="parTrans" cxnId="{A9025653-3272-4301-9FD8-5C2EC8351F89}">
      <dgm:prSet/>
      <dgm:spPr/>
      <dgm:t>
        <a:bodyPr/>
        <a:lstStyle/>
        <a:p>
          <a:endParaRPr lang="en-US"/>
        </a:p>
      </dgm:t>
    </dgm:pt>
    <dgm:pt modelId="{374E6F01-3253-4FD9-840A-3D0B069147E0}" type="sibTrans" cxnId="{A9025653-3272-4301-9FD8-5C2EC8351F89}">
      <dgm:prSet/>
      <dgm:spPr/>
      <dgm:t>
        <a:bodyPr/>
        <a:lstStyle/>
        <a:p>
          <a:endParaRPr lang="en-US"/>
        </a:p>
      </dgm:t>
    </dgm:pt>
    <dgm:pt modelId="{AE7A06C1-49FC-4FBE-B474-D5B43AC80706}" type="asst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Energy </a:t>
          </a:r>
          <a:endParaRPr lang="en-US" dirty="0">
            <a:latin typeface="Comic Sans MS" pitchFamily="66" charset="0"/>
          </a:endParaRPr>
        </a:p>
      </dgm:t>
    </dgm:pt>
    <dgm:pt modelId="{6FC70725-BEE9-44D0-A08A-6B268C99B595}" type="parTrans" cxnId="{A2668F23-1943-4C7D-B53A-E31A31B38977}">
      <dgm:prSet/>
      <dgm:spPr/>
      <dgm:t>
        <a:bodyPr/>
        <a:lstStyle/>
        <a:p>
          <a:endParaRPr lang="en-US"/>
        </a:p>
      </dgm:t>
    </dgm:pt>
    <dgm:pt modelId="{25E53500-4E8C-4235-BAF8-20D0A4F35AEC}" type="sibTrans" cxnId="{A2668F23-1943-4C7D-B53A-E31A31B38977}">
      <dgm:prSet/>
      <dgm:spPr/>
      <dgm:t>
        <a:bodyPr/>
        <a:lstStyle/>
        <a:p>
          <a:endParaRPr lang="en-US"/>
        </a:p>
      </dgm:t>
    </dgm:pt>
    <dgm:pt modelId="{2C045DDB-2A7E-4EFD-ACD8-44F3E95C536D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Chemical </a:t>
          </a:r>
          <a:endParaRPr lang="en-US" dirty="0">
            <a:latin typeface="Comic Sans MS" pitchFamily="66" charset="0"/>
          </a:endParaRPr>
        </a:p>
      </dgm:t>
    </dgm:pt>
    <dgm:pt modelId="{21113295-DD5B-45CB-B516-D7078ED5050B}" type="parTrans" cxnId="{9487CFE6-933A-4AE1-8425-16323BD9DFC0}">
      <dgm:prSet/>
      <dgm:spPr/>
      <dgm:t>
        <a:bodyPr/>
        <a:lstStyle/>
        <a:p>
          <a:endParaRPr lang="en-US"/>
        </a:p>
      </dgm:t>
    </dgm:pt>
    <dgm:pt modelId="{8188F5A6-8AB9-4670-9B14-00DD0AE01F2C}" type="sibTrans" cxnId="{9487CFE6-933A-4AE1-8425-16323BD9DFC0}">
      <dgm:prSet/>
      <dgm:spPr/>
      <dgm:t>
        <a:bodyPr/>
        <a:lstStyle/>
        <a:p>
          <a:endParaRPr lang="en-US"/>
        </a:p>
      </dgm:t>
    </dgm:pt>
    <dgm:pt modelId="{F1FFF445-6320-4954-9312-34EB589B6394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Mechanical </a:t>
          </a:r>
          <a:endParaRPr lang="en-US" dirty="0">
            <a:latin typeface="Comic Sans MS" pitchFamily="66" charset="0"/>
          </a:endParaRPr>
        </a:p>
      </dgm:t>
    </dgm:pt>
    <dgm:pt modelId="{9964F2CD-7101-4A1C-BB97-91D2FBEE2946}" type="parTrans" cxnId="{48F85C63-7004-4E02-838A-F97D0B3FB2A7}">
      <dgm:prSet/>
      <dgm:spPr/>
      <dgm:t>
        <a:bodyPr/>
        <a:lstStyle/>
        <a:p>
          <a:endParaRPr lang="en-US"/>
        </a:p>
      </dgm:t>
    </dgm:pt>
    <dgm:pt modelId="{CB12D37C-4707-4099-962A-DC9BB468FE3C}" type="sibTrans" cxnId="{48F85C63-7004-4E02-838A-F97D0B3FB2A7}">
      <dgm:prSet/>
      <dgm:spPr/>
      <dgm:t>
        <a:bodyPr/>
        <a:lstStyle/>
        <a:p>
          <a:endParaRPr lang="en-US"/>
        </a:p>
      </dgm:t>
    </dgm:pt>
    <dgm:pt modelId="{E438F799-C81B-4765-B14F-31B5AF2F7FF6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Electrical </a:t>
          </a:r>
          <a:endParaRPr lang="en-US" dirty="0">
            <a:latin typeface="Comic Sans MS" pitchFamily="66" charset="0"/>
          </a:endParaRPr>
        </a:p>
      </dgm:t>
    </dgm:pt>
    <dgm:pt modelId="{3375D18A-B639-4892-94EE-039C624D95C8}" type="parTrans" cxnId="{7B96091D-5041-4C34-B34D-F4864C4521D1}">
      <dgm:prSet/>
      <dgm:spPr/>
      <dgm:t>
        <a:bodyPr/>
        <a:lstStyle/>
        <a:p>
          <a:endParaRPr lang="en-US"/>
        </a:p>
      </dgm:t>
    </dgm:pt>
    <dgm:pt modelId="{6D2A3415-9088-4522-B48E-3450D26D9AA4}" type="sibTrans" cxnId="{7B96091D-5041-4C34-B34D-F4864C4521D1}">
      <dgm:prSet/>
      <dgm:spPr/>
      <dgm:t>
        <a:bodyPr/>
        <a:lstStyle/>
        <a:p>
          <a:endParaRPr lang="en-US"/>
        </a:p>
      </dgm:t>
    </dgm:pt>
    <dgm:pt modelId="{138B832C-56CD-4342-BC9E-49224B367033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Thermal </a:t>
          </a:r>
          <a:endParaRPr lang="en-US" dirty="0">
            <a:latin typeface="Comic Sans MS" pitchFamily="66" charset="0"/>
          </a:endParaRPr>
        </a:p>
      </dgm:t>
    </dgm:pt>
    <dgm:pt modelId="{FCFDF854-F764-4E94-B9C2-5D78E14B73BD}" type="parTrans" cxnId="{993ABA29-B9C3-48A1-A969-F674266312C2}">
      <dgm:prSet/>
      <dgm:spPr/>
      <dgm:t>
        <a:bodyPr/>
        <a:lstStyle/>
        <a:p>
          <a:endParaRPr lang="en-US"/>
        </a:p>
      </dgm:t>
    </dgm:pt>
    <dgm:pt modelId="{F3ACC963-F42E-4BC3-9622-509BC0DE8C65}" type="sibTrans" cxnId="{993ABA29-B9C3-48A1-A969-F674266312C2}">
      <dgm:prSet/>
      <dgm:spPr/>
      <dgm:t>
        <a:bodyPr/>
        <a:lstStyle/>
        <a:p>
          <a:endParaRPr lang="en-US"/>
        </a:p>
      </dgm:t>
    </dgm:pt>
    <dgm:pt modelId="{6ECC9D01-F015-445D-8284-4A3DC2B7A2E1}" type="pres">
      <dgm:prSet presAssocID="{CA890595-37B3-4B7A-BF48-562E8DFFEF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48DEE5-76B1-4202-B7FC-BB3FEFA810C3}" type="pres">
      <dgm:prSet presAssocID="{9D635A5C-8D66-49C6-8FC4-B0730FD85675}" presName="hierRoot1" presStyleCnt="0">
        <dgm:presLayoutVars>
          <dgm:hierBranch val="init"/>
        </dgm:presLayoutVars>
      </dgm:prSet>
      <dgm:spPr/>
    </dgm:pt>
    <dgm:pt modelId="{1261A2E8-1F65-4DFB-BC26-46EE9389B969}" type="pres">
      <dgm:prSet presAssocID="{9D635A5C-8D66-49C6-8FC4-B0730FD85675}" presName="rootComposite1" presStyleCnt="0"/>
      <dgm:spPr/>
    </dgm:pt>
    <dgm:pt modelId="{281B3ECD-9B04-43F6-A143-0CFCE1F7B3A4}" type="pres">
      <dgm:prSet presAssocID="{9D635A5C-8D66-49C6-8FC4-B0730FD856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A21660-E7B9-40A3-BAAD-499C08E8558B}" type="pres">
      <dgm:prSet presAssocID="{9D635A5C-8D66-49C6-8FC4-B0730FD8567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328024A-60FF-4A50-9D6C-FD756457B778}" type="pres">
      <dgm:prSet presAssocID="{9D635A5C-8D66-49C6-8FC4-B0730FD85675}" presName="hierChild2" presStyleCnt="0"/>
      <dgm:spPr/>
    </dgm:pt>
    <dgm:pt modelId="{95C08019-F97F-4F73-82C5-4FFEBAFE21C8}" type="pres">
      <dgm:prSet presAssocID="{21113295-DD5B-45CB-B516-D7078ED5050B}" presName="Name37" presStyleLbl="parChTrans1D2" presStyleIdx="0" presStyleCnt="5"/>
      <dgm:spPr/>
      <dgm:t>
        <a:bodyPr/>
        <a:lstStyle/>
        <a:p>
          <a:endParaRPr lang="en-US"/>
        </a:p>
      </dgm:t>
    </dgm:pt>
    <dgm:pt modelId="{5DFC8DD4-623A-4F8B-B422-8869281844FD}" type="pres">
      <dgm:prSet presAssocID="{2C045DDB-2A7E-4EFD-ACD8-44F3E95C536D}" presName="hierRoot2" presStyleCnt="0">
        <dgm:presLayoutVars>
          <dgm:hierBranch val="init"/>
        </dgm:presLayoutVars>
      </dgm:prSet>
      <dgm:spPr/>
    </dgm:pt>
    <dgm:pt modelId="{330B4DCA-AAA6-4871-82DD-61CE1E9DAC38}" type="pres">
      <dgm:prSet presAssocID="{2C045DDB-2A7E-4EFD-ACD8-44F3E95C536D}" presName="rootComposite" presStyleCnt="0"/>
      <dgm:spPr/>
    </dgm:pt>
    <dgm:pt modelId="{F0992AA0-847E-4F74-BEE2-B323E7F1D84B}" type="pres">
      <dgm:prSet presAssocID="{2C045DDB-2A7E-4EFD-ACD8-44F3E95C536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53FA99-3CB6-446C-A380-313D9F7382DE}" type="pres">
      <dgm:prSet presAssocID="{2C045DDB-2A7E-4EFD-ACD8-44F3E95C536D}" presName="rootConnector" presStyleLbl="node2" presStyleIdx="0" presStyleCnt="4"/>
      <dgm:spPr/>
      <dgm:t>
        <a:bodyPr/>
        <a:lstStyle/>
        <a:p>
          <a:endParaRPr lang="en-US"/>
        </a:p>
      </dgm:t>
    </dgm:pt>
    <dgm:pt modelId="{C3A442B9-3B33-4F17-9044-DFE8B53AF7EF}" type="pres">
      <dgm:prSet presAssocID="{2C045DDB-2A7E-4EFD-ACD8-44F3E95C536D}" presName="hierChild4" presStyleCnt="0"/>
      <dgm:spPr/>
    </dgm:pt>
    <dgm:pt modelId="{D458D1A6-A1A6-4E75-9D5D-0389D1C450AA}" type="pres">
      <dgm:prSet presAssocID="{2C045DDB-2A7E-4EFD-ACD8-44F3E95C536D}" presName="hierChild5" presStyleCnt="0"/>
      <dgm:spPr/>
    </dgm:pt>
    <dgm:pt modelId="{6568648C-61CD-487B-A602-0404549FD79D}" type="pres">
      <dgm:prSet presAssocID="{9964F2CD-7101-4A1C-BB97-91D2FBEE2946}" presName="Name37" presStyleLbl="parChTrans1D2" presStyleIdx="1" presStyleCnt="5"/>
      <dgm:spPr/>
      <dgm:t>
        <a:bodyPr/>
        <a:lstStyle/>
        <a:p>
          <a:endParaRPr lang="en-US"/>
        </a:p>
      </dgm:t>
    </dgm:pt>
    <dgm:pt modelId="{B4ECB76C-0F13-4FC4-A376-B88DB09890F0}" type="pres">
      <dgm:prSet presAssocID="{F1FFF445-6320-4954-9312-34EB589B6394}" presName="hierRoot2" presStyleCnt="0">
        <dgm:presLayoutVars>
          <dgm:hierBranch val="init"/>
        </dgm:presLayoutVars>
      </dgm:prSet>
      <dgm:spPr/>
    </dgm:pt>
    <dgm:pt modelId="{AC1BE6CF-C26E-4FA7-B5C3-66B29653944C}" type="pres">
      <dgm:prSet presAssocID="{F1FFF445-6320-4954-9312-34EB589B6394}" presName="rootComposite" presStyleCnt="0"/>
      <dgm:spPr/>
    </dgm:pt>
    <dgm:pt modelId="{4D3E1C2F-27A3-4C39-B65F-6C87B8393389}" type="pres">
      <dgm:prSet presAssocID="{F1FFF445-6320-4954-9312-34EB589B639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246BE0-7FE3-41E6-825F-AAE16E32E59C}" type="pres">
      <dgm:prSet presAssocID="{F1FFF445-6320-4954-9312-34EB589B6394}" presName="rootConnector" presStyleLbl="node2" presStyleIdx="1" presStyleCnt="4"/>
      <dgm:spPr/>
      <dgm:t>
        <a:bodyPr/>
        <a:lstStyle/>
        <a:p>
          <a:endParaRPr lang="en-US"/>
        </a:p>
      </dgm:t>
    </dgm:pt>
    <dgm:pt modelId="{A77A1575-F117-490B-AFE5-3B73B6711402}" type="pres">
      <dgm:prSet presAssocID="{F1FFF445-6320-4954-9312-34EB589B6394}" presName="hierChild4" presStyleCnt="0"/>
      <dgm:spPr/>
    </dgm:pt>
    <dgm:pt modelId="{1C4CBB12-33D1-417E-B3CD-4227B14BB3BB}" type="pres">
      <dgm:prSet presAssocID="{F1FFF445-6320-4954-9312-34EB589B6394}" presName="hierChild5" presStyleCnt="0"/>
      <dgm:spPr/>
    </dgm:pt>
    <dgm:pt modelId="{0559F63B-150C-4B5E-9575-84A0BCCAD0B3}" type="pres">
      <dgm:prSet presAssocID="{3375D18A-B639-4892-94EE-039C624D95C8}" presName="Name37" presStyleLbl="parChTrans1D2" presStyleIdx="2" presStyleCnt="5"/>
      <dgm:spPr/>
      <dgm:t>
        <a:bodyPr/>
        <a:lstStyle/>
        <a:p>
          <a:endParaRPr lang="en-US"/>
        </a:p>
      </dgm:t>
    </dgm:pt>
    <dgm:pt modelId="{59CB6025-ABD8-4761-BF2B-DE0F66AB9BCF}" type="pres">
      <dgm:prSet presAssocID="{E438F799-C81B-4765-B14F-31B5AF2F7FF6}" presName="hierRoot2" presStyleCnt="0">
        <dgm:presLayoutVars>
          <dgm:hierBranch val="init"/>
        </dgm:presLayoutVars>
      </dgm:prSet>
      <dgm:spPr/>
    </dgm:pt>
    <dgm:pt modelId="{B9BB99BA-B79C-449E-BF96-B9EF31B4DCCA}" type="pres">
      <dgm:prSet presAssocID="{E438F799-C81B-4765-B14F-31B5AF2F7FF6}" presName="rootComposite" presStyleCnt="0"/>
      <dgm:spPr/>
    </dgm:pt>
    <dgm:pt modelId="{9BCFFAF6-6B1E-4D0E-A6A0-51D6711431A1}" type="pres">
      <dgm:prSet presAssocID="{E438F799-C81B-4765-B14F-31B5AF2F7FF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A76551-C7C1-4158-9919-8C24D0A90C4F}" type="pres">
      <dgm:prSet presAssocID="{E438F799-C81B-4765-B14F-31B5AF2F7FF6}" presName="rootConnector" presStyleLbl="node2" presStyleIdx="2" presStyleCnt="4"/>
      <dgm:spPr/>
      <dgm:t>
        <a:bodyPr/>
        <a:lstStyle/>
        <a:p>
          <a:endParaRPr lang="en-US"/>
        </a:p>
      </dgm:t>
    </dgm:pt>
    <dgm:pt modelId="{6B05FF66-ADA5-4F7F-8B4E-EBDD70914FC5}" type="pres">
      <dgm:prSet presAssocID="{E438F799-C81B-4765-B14F-31B5AF2F7FF6}" presName="hierChild4" presStyleCnt="0"/>
      <dgm:spPr/>
    </dgm:pt>
    <dgm:pt modelId="{BB81447A-DC5E-4324-BF8B-E95C5917328D}" type="pres">
      <dgm:prSet presAssocID="{E438F799-C81B-4765-B14F-31B5AF2F7FF6}" presName="hierChild5" presStyleCnt="0"/>
      <dgm:spPr/>
    </dgm:pt>
    <dgm:pt modelId="{D5BEF915-2E2E-4453-80F4-67BB43827639}" type="pres">
      <dgm:prSet presAssocID="{FCFDF854-F764-4E94-B9C2-5D78E14B73BD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F043918-6892-482B-BE52-0BC7A5BCE6B8}" type="pres">
      <dgm:prSet presAssocID="{138B832C-56CD-4342-BC9E-49224B367033}" presName="hierRoot2" presStyleCnt="0">
        <dgm:presLayoutVars>
          <dgm:hierBranch val="init"/>
        </dgm:presLayoutVars>
      </dgm:prSet>
      <dgm:spPr/>
    </dgm:pt>
    <dgm:pt modelId="{11BC7FB1-67BA-42DA-B472-D1139D1737C9}" type="pres">
      <dgm:prSet presAssocID="{138B832C-56CD-4342-BC9E-49224B367033}" presName="rootComposite" presStyleCnt="0"/>
      <dgm:spPr/>
    </dgm:pt>
    <dgm:pt modelId="{37FDB79B-EC03-4DAB-A582-44D74462BB24}" type="pres">
      <dgm:prSet presAssocID="{138B832C-56CD-4342-BC9E-49224B36703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54AEF1-C731-4444-AF2A-BAC27D8D42AA}" type="pres">
      <dgm:prSet presAssocID="{138B832C-56CD-4342-BC9E-49224B367033}" presName="rootConnector" presStyleLbl="node2" presStyleIdx="3" presStyleCnt="4"/>
      <dgm:spPr/>
      <dgm:t>
        <a:bodyPr/>
        <a:lstStyle/>
        <a:p>
          <a:endParaRPr lang="en-US"/>
        </a:p>
      </dgm:t>
    </dgm:pt>
    <dgm:pt modelId="{CA90637A-D55A-42F6-A0EA-E417B534F553}" type="pres">
      <dgm:prSet presAssocID="{138B832C-56CD-4342-BC9E-49224B367033}" presName="hierChild4" presStyleCnt="0"/>
      <dgm:spPr/>
    </dgm:pt>
    <dgm:pt modelId="{8F55D6F7-3B14-492D-BD44-154CB84473CA}" type="pres">
      <dgm:prSet presAssocID="{138B832C-56CD-4342-BC9E-49224B367033}" presName="hierChild5" presStyleCnt="0"/>
      <dgm:spPr/>
    </dgm:pt>
    <dgm:pt modelId="{48C6949D-6798-4D54-8101-EB02FC0505E6}" type="pres">
      <dgm:prSet presAssocID="{9D635A5C-8D66-49C6-8FC4-B0730FD85675}" presName="hierChild3" presStyleCnt="0"/>
      <dgm:spPr/>
    </dgm:pt>
    <dgm:pt modelId="{B31BBB6A-9FD4-4490-A66C-04035FC8D2D1}" type="pres">
      <dgm:prSet presAssocID="{6FC70725-BEE9-44D0-A08A-6B268C99B595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C100469C-AA30-4F80-B6D1-B4E299080AA6}" type="pres">
      <dgm:prSet presAssocID="{AE7A06C1-49FC-4FBE-B474-D5B43AC80706}" presName="hierRoot3" presStyleCnt="0">
        <dgm:presLayoutVars>
          <dgm:hierBranch val="init"/>
        </dgm:presLayoutVars>
      </dgm:prSet>
      <dgm:spPr/>
    </dgm:pt>
    <dgm:pt modelId="{95C6D2D3-9DDC-486C-A209-44E67A4702D0}" type="pres">
      <dgm:prSet presAssocID="{AE7A06C1-49FC-4FBE-B474-D5B43AC80706}" presName="rootComposite3" presStyleCnt="0"/>
      <dgm:spPr/>
    </dgm:pt>
    <dgm:pt modelId="{D66A1564-7AA6-4198-BEEC-AFDD81AE7A98}" type="pres">
      <dgm:prSet presAssocID="{AE7A06C1-49FC-4FBE-B474-D5B43AC8070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549F79-9C3B-4407-9F5E-B2989A7D5C10}" type="pres">
      <dgm:prSet presAssocID="{AE7A06C1-49FC-4FBE-B474-D5B43AC80706}" presName="rootConnector3" presStyleLbl="asst1" presStyleIdx="0" presStyleCnt="1"/>
      <dgm:spPr/>
      <dgm:t>
        <a:bodyPr/>
        <a:lstStyle/>
        <a:p>
          <a:endParaRPr lang="en-US"/>
        </a:p>
      </dgm:t>
    </dgm:pt>
    <dgm:pt modelId="{EA19EC02-CABC-4EDB-8953-D0D6F88309C9}" type="pres">
      <dgm:prSet presAssocID="{AE7A06C1-49FC-4FBE-B474-D5B43AC80706}" presName="hierChild6" presStyleCnt="0"/>
      <dgm:spPr/>
    </dgm:pt>
    <dgm:pt modelId="{D5BE9997-1600-4752-B0B0-AA55638FFF9C}" type="pres">
      <dgm:prSet presAssocID="{AE7A06C1-49FC-4FBE-B474-D5B43AC80706}" presName="hierChild7" presStyleCnt="0"/>
      <dgm:spPr/>
    </dgm:pt>
  </dgm:ptLst>
  <dgm:cxnLst>
    <dgm:cxn modelId="{D057EF46-4D34-457E-8083-79EF0891663A}" type="presOf" srcId="{9D635A5C-8D66-49C6-8FC4-B0730FD85675}" destId="{281B3ECD-9B04-43F6-A143-0CFCE1F7B3A4}" srcOrd="0" destOrd="0" presId="urn:microsoft.com/office/officeart/2005/8/layout/orgChart1"/>
    <dgm:cxn modelId="{021F1AC7-0A79-4BE9-B561-1AE87E6912A9}" type="presOf" srcId="{E438F799-C81B-4765-B14F-31B5AF2F7FF6}" destId="{E3A76551-C7C1-4158-9919-8C24D0A90C4F}" srcOrd="1" destOrd="0" presId="urn:microsoft.com/office/officeart/2005/8/layout/orgChart1"/>
    <dgm:cxn modelId="{730F1632-6AD2-4DBD-8801-8F6A47DE40C2}" type="presOf" srcId="{FCFDF854-F764-4E94-B9C2-5D78E14B73BD}" destId="{D5BEF915-2E2E-4453-80F4-67BB43827639}" srcOrd="0" destOrd="0" presId="urn:microsoft.com/office/officeart/2005/8/layout/orgChart1"/>
    <dgm:cxn modelId="{EB8AB3A6-EE8F-409D-9732-37F283129716}" type="presOf" srcId="{F1FFF445-6320-4954-9312-34EB589B6394}" destId="{4D3E1C2F-27A3-4C39-B65F-6C87B8393389}" srcOrd="0" destOrd="0" presId="urn:microsoft.com/office/officeart/2005/8/layout/orgChart1"/>
    <dgm:cxn modelId="{EF57263E-A347-4DC8-8EBB-A5196E9E2748}" type="presOf" srcId="{3375D18A-B639-4892-94EE-039C624D95C8}" destId="{0559F63B-150C-4B5E-9575-84A0BCCAD0B3}" srcOrd="0" destOrd="0" presId="urn:microsoft.com/office/officeart/2005/8/layout/orgChart1"/>
    <dgm:cxn modelId="{F5743B67-C94B-4868-A63F-54704EC707DB}" type="presOf" srcId="{F1FFF445-6320-4954-9312-34EB589B6394}" destId="{D8246BE0-7FE3-41E6-825F-AAE16E32E59C}" srcOrd="1" destOrd="0" presId="urn:microsoft.com/office/officeart/2005/8/layout/orgChart1"/>
    <dgm:cxn modelId="{7B96091D-5041-4C34-B34D-F4864C4521D1}" srcId="{9D635A5C-8D66-49C6-8FC4-B0730FD85675}" destId="{E438F799-C81B-4765-B14F-31B5AF2F7FF6}" srcOrd="3" destOrd="0" parTransId="{3375D18A-B639-4892-94EE-039C624D95C8}" sibTransId="{6D2A3415-9088-4522-B48E-3450D26D9AA4}"/>
    <dgm:cxn modelId="{993ABA29-B9C3-48A1-A969-F674266312C2}" srcId="{9D635A5C-8D66-49C6-8FC4-B0730FD85675}" destId="{138B832C-56CD-4342-BC9E-49224B367033}" srcOrd="4" destOrd="0" parTransId="{FCFDF854-F764-4E94-B9C2-5D78E14B73BD}" sibTransId="{F3ACC963-F42E-4BC3-9622-509BC0DE8C65}"/>
    <dgm:cxn modelId="{ED2FFF0A-6539-45B0-91B3-52B928C65AF9}" type="presOf" srcId="{2C045DDB-2A7E-4EFD-ACD8-44F3E95C536D}" destId="{9253FA99-3CB6-446C-A380-313D9F7382DE}" srcOrd="1" destOrd="0" presId="urn:microsoft.com/office/officeart/2005/8/layout/orgChart1"/>
    <dgm:cxn modelId="{A2668F23-1943-4C7D-B53A-E31A31B38977}" srcId="{9D635A5C-8D66-49C6-8FC4-B0730FD85675}" destId="{AE7A06C1-49FC-4FBE-B474-D5B43AC80706}" srcOrd="0" destOrd="0" parTransId="{6FC70725-BEE9-44D0-A08A-6B268C99B595}" sibTransId="{25E53500-4E8C-4235-BAF8-20D0A4F35AEC}"/>
    <dgm:cxn modelId="{DCE40914-D5A7-418E-AC11-FE4B354FA7C3}" type="presOf" srcId="{21113295-DD5B-45CB-B516-D7078ED5050B}" destId="{95C08019-F97F-4F73-82C5-4FFEBAFE21C8}" srcOrd="0" destOrd="0" presId="urn:microsoft.com/office/officeart/2005/8/layout/orgChart1"/>
    <dgm:cxn modelId="{9487CFE6-933A-4AE1-8425-16323BD9DFC0}" srcId="{9D635A5C-8D66-49C6-8FC4-B0730FD85675}" destId="{2C045DDB-2A7E-4EFD-ACD8-44F3E95C536D}" srcOrd="1" destOrd="0" parTransId="{21113295-DD5B-45CB-B516-D7078ED5050B}" sibTransId="{8188F5A6-8AB9-4670-9B14-00DD0AE01F2C}"/>
    <dgm:cxn modelId="{E979B87C-AF58-4E68-8932-D5BABDA483E4}" type="presOf" srcId="{AE7A06C1-49FC-4FBE-B474-D5B43AC80706}" destId="{C7549F79-9C3B-4407-9F5E-B2989A7D5C10}" srcOrd="1" destOrd="0" presId="urn:microsoft.com/office/officeart/2005/8/layout/orgChart1"/>
    <dgm:cxn modelId="{3451EA19-EBDC-4F57-9BB7-C23B9323B375}" type="presOf" srcId="{9964F2CD-7101-4A1C-BB97-91D2FBEE2946}" destId="{6568648C-61CD-487B-A602-0404549FD79D}" srcOrd="0" destOrd="0" presId="urn:microsoft.com/office/officeart/2005/8/layout/orgChart1"/>
    <dgm:cxn modelId="{A32BF066-9BE2-403C-8722-D42113733A54}" type="presOf" srcId="{138B832C-56CD-4342-BC9E-49224B367033}" destId="{37FDB79B-EC03-4DAB-A582-44D74462BB24}" srcOrd="0" destOrd="0" presId="urn:microsoft.com/office/officeart/2005/8/layout/orgChart1"/>
    <dgm:cxn modelId="{18FD46A2-ED8D-405E-9FB3-9F9852BB95CF}" type="presOf" srcId="{138B832C-56CD-4342-BC9E-49224B367033}" destId="{7954AEF1-C731-4444-AF2A-BAC27D8D42AA}" srcOrd="1" destOrd="0" presId="urn:microsoft.com/office/officeart/2005/8/layout/orgChart1"/>
    <dgm:cxn modelId="{44DE715D-59F4-4E4E-AAF2-8CB559026970}" type="presOf" srcId="{CA890595-37B3-4B7A-BF48-562E8DFFEF18}" destId="{6ECC9D01-F015-445D-8284-4A3DC2B7A2E1}" srcOrd="0" destOrd="0" presId="urn:microsoft.com/office/officeart/2005/8/layout/orgChart1"/>
    <dgm:cxn modelId="{1F0204AF-1081-4ACA-8DDA-95AD57A8616B}" type="presOf" srcId="{9D635A5C-8D66-49C6-8FC4-B0730FD85675}" destId="{7FA21660-E7B9-40A3-BAAD-499C08E8558B}" srcOrd="1" destOrd="0" presId="urn:microsoft.com/office/officeart/2005/8/layout/orgChart1"/>
    <dgm:cxn modelId="{F7D849EE-D76B-45A8-9CCF-950F22D9283B}" type="presOf" srcId="{AE7A06C1-49FC-4FBE-B474-D5B43AC80706}" destId="{D66A1564-7AA6-4198-BEEC-AFDD81AE7A98}" srcOrd="0" destOrd="0" presId="urn:microsoft.com/office/officeart/2005/8/layout/orgChart1"/>
    <dgm:cxn modelId="{48F85C63-7004-4E02-838A-F97D0B3FB2A7}" srcId="{9D635A5C-8D66-49C6-8FC4-B0730FD85675}" destId="{F1FFF445-6320-4954-9312-34EB589B6394}" srcOrd="2" destOrd="0" parTransId="{9964F2CD-7101-4A1C-BB97-91D2FBEE2946}" sibTransId="{CB12D37C-4707-4099-962A-DC9BB468FE3C}"/>
    <dgm:cxn modelId="{C9DAC149-D827-4C79-B2C7-2FA4BDE4AAA2}" type="presOf" srcId="{6FC70725-BEE9-44D0-A08A-6B268C99B595}" destId="{B31BBB6A-9FD4-4490-A66C-04035FC8D2D1}" srcOrd="0" destOrd="0" presId="urn:microsoft.com/office/officeart/2005/8/layout/orgChart1"/>
    <dgm:cxn modelId="{A9025653-3272-4301-9FD8-5C2EC8351F89}" srcId="{CA890595-37B3-4B7A-BF48-562E8DFFEF18}" destId="{9D635A5C-8D66-49C6-8FC4-B0730FD85675}" srcOrd="0" destOrd="0" parTransId="{B986CCA3-8F1D-4531-B0A0-8AA693402C4A}" sibTransId="{374E6F01-3253-4FD9-840A-3D0B069147E0}"/>
    <dgm:cxn modelId="{54EDDB5C-54FD-4964-AA78-E45665134DC2}" type="presOf" srcId="{E438F799-C81B-4765-B14F-31B5AF2F7FF6}" destId="{9BCFFAF6-6B1E-4D0E-A6A0-51D6711431A1}" srcOrd="0" destOrd="0" presId="urn:microsoft.com/office/officeart/2005/8/layout/orgChart1"/>
    <dgm:cxn modelId="{2D2E3ADC-8670-4E12-A13C-5C729F610CBC}" type="presOf" srcId="{2C045DDB-2A7E-4EFD-ACD8-44F3E95C536D}" destId="{F0992AA0-847E-4F74-BEE2-B323E7F1D84B}" srcOrd="0" destOrd="0" presId="urn:microsoft.com/office/officeart/2005/8/layout/orgChart1"/>
    <dgm:cxn modelId="{8EB21F44-AD47-43AB-9F9D-02E52294F902}" type="presParOf" srcId="{6ECC9D01-F015-445D-8284-4A3DC2B7A2E1}" destId="{8848DEE5-76B1-4202-B7FC-BB3FEFA810C3}" srcOrd="0" destOrd="0" presId="urn:microsoft.com/office/officeart/2005/8/layout/orgChart1"/>
    <dgm:cxn modelId="{433BF5D4-689A-4823-8F9B-77DA86EE781E}" type="presParOf" srcId="{8848DEE5-76B1-4202-B7FC-BB3FEFA810C3}" destId="{1261A2E8-1F65-4DFB-BC26-46EE9389B969}" srcOrd="0" destOrd="0" presId="urn:microsoft.com/office/officeart/2005/8/layout/orgChart1"/>
    <dgm:cxn modelId="{82D53E2B-9AEF-41D6-9DAC-74E06910D306}" type="presParOf" srcId="{1261A2E8-1F65-4DFB-BC26-46EE9389B969}" destId="{281B3ECD-9B04-43F6-A143-0CFCE1F7B3A4}" srcOrd="0" destOrd="0" presId="urn:microsoft.com/office/officeart/2005/8/layout/orgChart1"/>
    <dgm:cxn modelId="{D59EF66A-34DD-4128-B1E7-6A85448E0188}" type="presParOf" srcId="{1261A2E8-1F65-4DFB-BC26-46EE9389B969}" destId="{7FA21660-E7B9-40A3-BAAD-499C08E8558B}" srcOrd="1" destOrd="0" presId="urn:microsoft.com/office/officeart/2005/8/layout/orgChart1"/>
    <dgm:cxn modelId="{CEA662F5-989B-4BA7-A5FD-2DCCF6C95401}" type="presParOf" srcId="{8848DEE5-76B1-4202-B7FC-BB3FEFA810C3}" destId="{6328024A-60FF-4A50-9D6C-FD756457B778}" srcOrd="1" destOrd="0" presId="urn:microsoft.com/office/officeart/2005/8/layout/orgChart1"/>
    <dgm:cxn modelId="{949D70E6-0698-4F4B-8B57-FF61EB9FB9D0}" type="presParOf" srcId="{6328024A-60FF-4A50-9D6C-FD756457B778}" destId="{95C08019-F97F-4F73-82C5-4FFEBAFE21C8}" srcOrd="0" destOrd="0" presId="urn:microsoft.com/office/officeart/2005/8/layout/orgChart1"/>
    <dgm:cxn modelId="{F6BD1F0F-57A8-44E3-BBE2-5F0D7F486002}" type="presParOf" srcId="{6328024A-60FF-4A50-9D6C-FD756457B778}" destId="{5DFC8DD4-623A-4F8B-B422-8869281844FD}" srcOrd="1" destOrd="0" presId="urn:microsoft.com/office/officeart/2005/8/layout/orgChart1"/>
    <dgm:cxn modelId="{A4B11CF8-B0CB-443B-94EC-4768C9AA8903}" type="presParOf" srcId="{5DFC8DD4-623A-4F8B-B422-8869281844FD}" destId="{330B4DCA-AAA6-4871-82DD-61CE1E9DAC38}" srcOrd="0" destOrd="0" presId="urn:microsoft.com/office/officeart/2005/8/layout/orgChart1"/>
    <dgm:cxn modelId="{B57C3F23-180D-41F9-89EE-74BF77A3BF2B}" type="presParOf" srcId="{330B4DCA-AAA6-4871-82DD-61CE1E9DAC38}" destId="{F0992AA0-847E-4F74-BEE2-B323E7F1D84B}" srcOrd="0" destOrd="0" presId="urn:microsoft.com/office/officeart/2005/8/layout/orgChart1"/>
    <dgm:cxn modelId="{ACEDD4E7-F765-41C1-9EC3-1ECA4A73F169}" type="presParOf" srcId="{330B4DCA-AAA6-4871-82DD-61CE1E9DAC38}" destId="{9253FA99-3CB6-446C-A380-313D9F7382DE}" srcOrd="1" destOrd="0" presId="urn:microsoft.com/office/officeart/2005/8/layout/orgChart1"/>
    <dgm:cxn modelId="{55576033-9F4C-47E0-9D7D-A6D3E25340EC}" type="presParOf" srcId="{5DFC8DD4-623A-4F8B-B422-8869281844FD}" destId="{C3A442B9-3B33-4F17-9044-DFE8B53AF7EF}" srcOrd="1" destOrd="0" presId="urn:microsoft.com/office/officeart/2005/8/layout/orgChart1"/>
    <dgm:cxn modelId="{71C552B5-B31F-40AD-AF3E-19FB736C191F}" type="presParOf" srcId="{5DFC8DD4-623A-4F8B-B422-8869281844FD}" destId="{D458D1A6-A1A6-4E75-9D5D-0389D1C450AA}" srcOrd="2" destOrd="0" presId="urn:microsoft.com/office/officeart/2005/8/layout/orgChart1"/>
    <dgm:cxn modelId="{B8697FDA-A1B1-4CB3-8ADD-23D330EDE910}" type="presParOf" srcId="{6328024A-60FF-4A50-9D6C-FD756457B778}" destId="{6568648C-61CD-487B-A602-0404549FD79D}" srcOrd="2" destOrd="0" presId="urn:microsoft.com/office/officeart/2005/8/layout/orgChart1"/>
    <dgm:cxn modelId="{5B5E355D-3178-4F8B-8546-557DB0473E6A}" type="presParOf" srcId="{6328024A-60FF-4A50-9D6C-FD756457B778}" destId="{B4ECB76C-0F13-4FC4-A376-B88DB09890F0}" srcOrd="3" destOrd="0" presId="urn:microsoft.com/office/officeart/2005/8/layout/orgChart1"/>
    <dgm:cxn modelId="{571194BF-57FB-4DBB-A0B9-B6058A7C44C1}" type="presParOf" srcId="{B4ECB76C-0F13-4FC4-A376-B88DB09890F0}" destId="{AC1BE6CF-C26E-4FA7-B5C3-66B29653944C}" srcOrd="0" destOrd="0" presId="urn:microsoft.com/office/officeart/2005/8/layout/orgChart1"/>
    <dgm:cxn modelId="{B2C3EF15-CC58-4C69-8657-8919E982195B}" type="presParOf" srcId="{AC1BE6CF-C26E-4FA7-B5C3-66B29653944C}" destId="{4D3E1C2F-27A3-4C39-B65F-6C87B8393389}" srcOrd="0" destOrd="0" presId="urn:microsoft.com/office/officeart/2005/8/layout/orgChart1"/>
    <dgm:cxn modelId="{D4B50B53-5AA0-4B89-9859-7BD28D7B4A0F}" type="presParOf" srcId="{AC1BE6CF-C26E-4FA7-B5C3-66B29653944C}" destId="{D8246BE0-7FE3-41E6-825F-AAE16E32E59C}" srcOrd="1" destOrd="0" presId="urn:microsoft.com/office/officeart/2005/8/layout/orgChart1"/>
    <dgm:cxn modelId="{B63C65CF-7A09-4C69-B934-7594954AA726}" type="presParOf" srcId="{B4ECB76C-0F13-4FC4-A376-B88DB09890F0}" destId="{A77A1575-F117-490B-AFE5-3B73B6711402}" srcOrd="1" destOrd="0" presId="urn:microsoft.com/office/officeart/2005/8/layout/orgChart1"/>
    <dgm:cxn modelId="{C2822C4D-84A0-4E99-AB2F-A7A59F1CEC0A}" type="presParOf" srcId="{B4ECB76C-0F13-4FC4-A376-B88DB09890F0}" destId="{1C4CBB12-33D1-417E-B3CD-4227B14BB3BB}" srcOrd="2" destOrd="0" presId="urn:microsoft.com/office/officeart/2005/8/layout/orgChart1"/>
    <dgm:cxn modelId="{F11B9A31-3B74-49C5-93BA-BC28172774F7}" type="presParOf" srcId="{6328024A-60FF-4A50-9D6C-FD756457B778}" destId="{0559F63B-150C-4B5E-9575-84A0BCCAD0B3}" srcOrd="4" destOrd="0" presId="urn:microsoft.com/office/officeart/2005/8/layout/orgChart1"/>
    <dgm:cxn modelId="{7D60258C-A93A-4866-8E3F-DAEFC0ED897D}" type="presParOf" srcId="{6328024A-60FF-4A50-9D6C-FD756457B778}" destId="{59CB6025-ABD8-4761-BF2B-DE0F66AB9BCF}" srcOrd="5" destOrd="0" presId="urn:microsoft.com/office/officeart/2005/8/layout/orgChart1"/>
    <dgm:cxn modelId="{DC3C9699-7B57-4917-93F3-2CE6E546E01A}" type="presParOf" srcId="{59CB6025-ABD8-4761-BF2B-DE0F66AB9BCF}" destId="{B9BB99BA-B79C-449E-BF96-B9EF31B4DCCA}" srcOrd="0" destOrd="0" presId="urn:microsoft.com/office/officeart/2005/8/layout/orgChart1"/>
    <dgm:cxn modelId="{B9B27F76-3ED6-42BA-9642-76061C762B29}" type="presParOf" srcId="{B9BB99BA-B79C-449E-BF96-B9EF31B4DCCA}" destId="{9BCFFAF6-6B1E-4D0E-A6A0-51D6711431A1}" srcOrd="0" destOrd="0" presId="urn:microsoft.com/office/officeart/2005/8/layout/orgChart1"/>
    <dgm:cxn modelId="{331D7CDA-5434-440A-A48D-95F8BAF47350}" type="presParOf" srcId="{B9BB99BA-B79C-449E-BF96-B9EF31B4DCCA}" destId="{E3A76551-C7C1-4158-9919-8C24D0A90C4F}" srcOrd="1" destOrd="0" presId="urn:microsoft.com/office/officeart/2005/8/layout/orgChart1"/>
    <dgm:cxn modelId="{BE4C897E-A741-4022-B9A4-D04B94099848}" type="presParOf" srcId="{59CB6025-ABD8-4761-BF2B-DE0F66AB9BCF}" destId="{6B05FF66-ADA5-4F7F-8B4E-EBDD70914FC5}" srcOrd="1" destOrd="0" presId="urn:microsoft.com/office/officeart/2005/8/layout/orgChart1"/>
    <dgm:cxn modelId="{B33644CD-3C1F-44C3-9355-1D6A239F3C98}" type="presParOf" srcId="{59CB6025-ABD8-4761-BF2B-DE0F66AB9BCF}" destId="{BB81447A-DC5E-4324-BF8B-E95C5917328D}" srcOrd="2" destOrd="0" presId="urn:microsoft.com/office/officeart/2005/8/layout/orgChart1"/>
    <dgm:cxn modelId="{66928610-FBDB-47E5-BDC4-AE07B92B6D0F}" type="presParOf" srcId="{6328024A-60FF-4A50-9D6C-FD756457B778}" destId="{D5BEF915-2E2E-4453-80F4-67BB43827639}" srcOrd="6" destOrd="0" presId="urn:microsoft.com/office/officeart/2005/8/layout/orgChart1"/>
    <dgm:cxn modelId="{4E46CE8B-4FF4-47DD-94B6-D0004A591A7E}" type="presParOf" srcId="{6328024A-60FF-4A50-9D6C-FD756457B778}" destId="{4F043918-6892-482B-BE52-0BC7A5BCE6B8}" srcOrd="7" destOrd="0" presId="urn:microsoft.com/office/officeart/2005/8/layout/orgChart1"/>
    <dgm:cxn modelId="{20561E06-CB36-49C0-9142-7250BAEDB0D7}" type="presParOf" srcId="{4F043918-6892-482B-BE52-0BC7A5BCE6B8}" destId="{11BC7FB1-67BA-42DA-B472-D1139D1737C9}" srcOrd="0" destOrd="0" presId="urn:microsoft.com/office/officeart/2005/8/layout/orgChart1"/>
    <dgm:cxn modelId="{8C5A5D5C-72BC-4A5E-9130-EBF3673D56CF}" type="presParOf" srcId="{11BC7FB1-67BA-42DA-B472-D1139D1737C9}" destId="{37FDB79B-EC03-4DAB-A582-44D74462BB24}" srcOrd="0" destOrd="0" presId="urn:microsoft.com/office/officeart/2005/8/layout/orgChart1"/>
    <dgm:cxn modelId="{D93E132A-F242-4340-B85F-5F9B3AB20217}" type="presParOf" srcId="{11BC7FB1-67BA-42DA-B472-D1139D1737C9}" destId="{7954AEF1-C731-4444-AF2A-BAC27D8D42AA}" srcOrd="1" destOrd="0" presId="urn:microsoft.com/office/officeart/2005/8/layout/orgChart1"/>
    <dgm:cxn modelId="{7DAE604A-2995-4AB2-B574-B9168112C3B2}" type="presParOf" srcId="{4F043918-6892-482B-BE52-0BC7A5BCE6B8}" destId="{CA90637A-D55A-42F6-A0EA-E417B534F553}" srcOrd="1" destOrd="0" presId="urn:microsoft.com/office/officeart/2005/8/layout/orgChart1"/>
    <dgm:cxn modelId="{446E9664-FE41-42BF-9B55-DA3F7A845A17}" type="presParOf" srcId="{4F043918-6892-482B-BE52-0BC7A5BCE6B8}" destId="{8F55D6F7-3B14-492D-BD44-154CB84473CA}" srcOrd="2" destOrd="0" presId="urn:microsoft.com/office/officeart/2005/8/layout/orgChart1"/>
    <dgm:cxn modelId="{93DCEFCA-2088-48EF-BC4B-00936781D57B}" type="presParOf" srcId="{8848DEE5-76B1-4202-B7FC-BB3FEFA810C3}" destId="{48C6949D-6798-4D54-8101-EB02FC0505E6}" srcOrd="2" destOrd="0" presId="urn:microsoft.com/office/officeart/2005/8/layout/orgChart1"/>
    <dgm:cxn modelId="{E14BC798-739F-4818-BBD3-714C8E873CEF}" type="presParOf" srcId="{48C6949D-6798-4D54-8101-EB02FC0505E6}" destId="{B31BBB6A-9FD4-4490-A66C-04035FC8D2D1}" srcOrd="0" destOrd="0" presId="urn:microsoft.com/office/officeart/2005/8/layout/orgChart1"/>
    <dgm:cxn modelId="{A8032BD0-ADFA-46E6-B945-E7784CF29363}" type="presParOf" srcId="{48C6949D-6798-4D54-8101-EB02FC0505E6}" destId="{C100469C-AA30-4F80-B6D1-B4E299080AA6}" srcOrd="1" destOrd="0" presId="urn:microsoft.com/office/officeart/2005/8/layout/orgChart1"/>
    <dgm:cxn modelId="{8124D05B-3A6E-4D86-9514-199A836C593E}" type="presParOf" srcId="{C100469C-AA30-4F80-B6D1-B4E299080AA6}" destId="{95C6D2D3-9DDC-486C-A209-44E67A4702D0}" srcOrd="0" destOrd="0" presId="urn:microsoft.com/office/officeart/2005/8/layout/orgChart1"/>
    <dgm:cxn modelId="{5EB27A4D-9099-4EA9-B35C-86A619E08844}" type="presParOf" srcId="{95C6D2D3-9DDC-486C-A209-44E67A4702D0}" destId="{D66A1564-7AA6-4198-BEEC-AFDD81AE7A98}" srcOrd="0" destOrd="0" presId="urn:microsoft.com/office/officeart/2005/8/layout/orgChart1"/>
    <dgm:cxn modelId="{697551BF-2E10-49B5-B084-849B2825D6D4}" type="presParOf" srcId="{95C6D2D3-9DDC-486C-A209-44E67A4702D0}" destId="{C7549F79-9C3B-4407-9F5E-B2989A7D5C10}" srcOrd="1" destOrd="0" presId="urn:microsoft.com/office/officeart/2005/8/layout/orgChart1"/>
    <dgm:cxn modelId="{DF8C187B-A75C-41F0-B793-DD06BD3F424A}" type="presParOf" srcId="{C100469C-AA30-4F80-B6D1-B4E299080AA6}" destId="{EA19EC02-CABC-4EDB-8953-D0D6F88309C9}" srcOrd="1" destOrd="0" presId="urn:microsoft.com/office/officeart/2005/8/layout/orgChart1"/>
    <dgm:cxn modelId="{8B4A5B03-ED66-4B4B-B724-B86CA6343920}" type="presParOf" srcId="{C100469C-AA30-4F80-B6D1-B4E299080AA6}" destId="{D5BE9997-1600-4752-B0B0-AA55638FFF9C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AEE8B3-991E-4E85-84AE-377737A8A7F8}" type="doc">
      <dgm:prSet loTypeId="urn:microsoft.com/office/officeart/2005/8/layout/equation1" loCatId="relationship" qsTypeId="urn:microsoft.com/office/officeart/2005/8/quickstyle/3d1" qsCatId="3D" csTypeId="urn:microsoft.com/office/officeart/2005/8/colors/accent0_3" csCatId="mainScheme" phldr="1"/>
      <dgm:spPr/>
    </dgm:pt>
    <dgm:pt modelId="{B1444051-980B-426D-95C8-4FC9F9532C9C}">
      <dgm:prSet phldrT="[Text]" custT="1"/>
      <dgm:spPr/>
      <dgm:t>
        <a:bodyPr/>
        <a:lstStyle/>
        <a:p>
          <a:r>
            <a:rPr lang="en-US" sz="2400" b="1" dirty="0" smtClean="0">
              <a:latin typeface="Baskerville Old Face" pitchFamily="18" charset="0"/>
            </a:rPr>
            <a:t>Basal </a:t>
          </a:r>
          <a:r>
            <a:rPr lang="en-US" sz="2400" b="1" dirty="0" err="1" smtClean="0">
              <a:latin typeface="Baskerville Old Face" pitchFamily="18" charset="0"/>
            </a:rPr>
            <a:t>metabol</a:t>
          </a:r>
          <a:r>
            <a:rPr lang="en-US" sz="2400" b="1" dirty="0" smtClean="0">
              <a:latin typeface="Baskerville Old Face" pitchFamily="18" charset="0"/>
            </a:rPr>
            <a:t>-ism</a:t>
          </a:r>
          <a:endParaRPr lang="en-US" sz="2400" b="1" dirty="0">
            <a:latin typeface="Baskerville Old Face" pitchFamily="18" charset="0"/>
          </a:endParaRPr>
        </a:p>
      </dgm:t>
    </dgm:pt>
    <dgm:pt modelId="{2FA4A203-E153-48B6-A6A1-467E4E66BF92}" type="parTrans" cxnId="{74E5D6C7-DE21-4089-8540-64052BE064FF}">
      <dgm:prSet/>
      <dgm:spPr/>
      <dgm:t>
        <a:bodyPr/>
        <a:lstStyle/>
        <a:p>
          <a:endParaRPr lang="en-US"/>
        </a:p>
      </dgm:t>
    </dgm:pt>
    <dgm:pt modelId="{AE3C8E30-F827-41B5-9BEF-E7389432DD75}" type="sibTrans" cxnId="{74E5D6C7-DE21-4089-8540-64052BE064FF}">
      <dgm:prSet/>
      <dgm:spPr/>
      <dgm:t>
        <a:bodyPr/>
        <a:lstStyle/>
        <a:p>
          <a:endParaRPr lang="en-US"/>
        </a:p>
      </dgm:t>
    </dgm:pt>
    <dgm:pt modelId="{B8D3EAE6-F7EC-4CDD-94FF-ADECA2595E6C}">
      <dgm:prSet phldrT="[Text]" custT="1"/>
      <dgm:spPr/>
      <dgm:t>
        <a:bodyPr/>
        <a:lstStyle/>
        <a:p>
          <a:r>
            <a:rPr lang="en-US" sz="2400" b="1" smtClean="0">
              <a:latin typeface="Baskerville Old Face" pitchFamily="18" charset="0"/>
            </a:rPr>
            <a:t>Physic-al activity </a:t>
          </a:r>
          <a:endParaRPr lang="en-US" sz="2400" b="1" dirty="0">
            <a:latin typeface="Baskerville Old Face" pitchFamily="18" charset="0"/>
          </a:endParaRPr>
        </a:p>
      </dgm:t>
    </dgm:pt>
    <dgm:pt modelId="{7A669A99-0748-4846-9584-F26377CE5A77}" type="parTrans" cxnId="{DEF0D7E1-B2FD-4FAA-A833-BC3A2462B32E}">
      <dgm:prSet/>
      <dgm:spPr/>
      <dgm:t>
        <a:bodyPr/>
        <a:lstStyle/>
        <a:p>
          <a:endParaRPr lang="en-US"/>
        </a:p>
      </dgm:t>
    </dgm:pt>
    <dgm:pt modelId="{60DB801B-97B1-41C5-8154-89BF0A446504}" type="sibTrans" cxnId="{DEF0D7E1-B2FD-4FAA-A833-BC3A2462B32E}">
      <dgm:prSet/>
      <dgm:spPr/>
      <dgm:t>
        <a:bodyPr/>
        <a:lstStyle/>
        <a:p>
          <a:endParaRPr lang="en-US"/>
        </a:p>
      </dgm:t>
    </dgm:pt>
    <dgm:pt modelId="{75B762C7-C6D4-47B7-8CB5-29B8EDB95C9A}">
      <dgm:prSet phldrT="[Text]" custT="1"/>
      <dgm:spPr/>
      <dgm:t>
        <a:bodyPr/>
        <a:lstStyle/>
        <a:p>
          <a:r>
            <a:rPr lang="en-US" sz="2400" b="1" dirty="0" smtClean="0">
              <a:latin typeface="Baskerville Old Face" pitchFamily="18" charset="0"/>
            </a:rPr>
            <a:t>Overall energy need </a:t>
          </a:r>
          <a:endParaRPr lang="en-US" sz="2400" b="1" dirty="0">
            <a:latin typeface="Baskerville Old Face" pitchFamily="18" charset="0"/>
          </a:endParaRPr>
        </a:p>
      </dgm:t>
    </dgm:pt>
    <dgm:pt modelId="{49389068-9656-402C-8382-95C4B261097F}" type="parTrans" cxnId="{E673B103-105E-430D-AD21-B1F0B0432CD1}">
      <dgm:prSet/>
      <dgm:spPr/>
      <dgm:t>
        <a:bodyPr/>
        <a:lstStyle/>
        <a:p>
          <a:endParaRPr lang="en-US"/>
        </a:p>
      </dgm:t>
    </dgm:pt>
    <dgm:pt modelId="{29C2B510-BFCD-4A4D-85F2-9E51BB5C3AC1}" type="sibTrans" cxnId="{E673B103-105E-430D-AD21-B1F0B0432CD1}">
      <dgm:prSet/>
      <dgm:spPr/>
      <dgm:t>
        <a:bodyPr/>
        <a:lstStyle/>
        <a:p>
          <a:endParaRPr lang="en-US"/>
        </a:p>
      </dgm:t>
    </dgm:pt>
    <dgm:pt modelId="{A1FA702E-A021-48FA-9AD7-08F1C8A9A58C}">
      <dgm:prSet phldrT="[Text]" custT="1"/>
      <dgm:spPr/>
      <dgm:t>
        <a:bodyPr/>
        <a:lstStyle/>
        <a:p>
          <a:r>
            <a:rPr lang="en-US" sz="2400" b="1" smtClean="0">
              <a:latin typeface="Baskerville Old Face" pitchFamily="18" charset="0"/>
            </a:rPr>
            <a:t>SDA</a:t>
          </a:r>
          <a:endParaRPr lang="en-US" sz="2400" b="1" dirty="0">
            <a:latin typeface="Baskerville Old Face" pitchFamily="18" charset="0"/>
          </a:endParaRPr>
        </a:p>
      </dgm:t>
    </dgm:pt>
    <dgm:pt modelId="{EAE82957-4662-4706-A3EE-523DA79DE4CE}" type="parTrans" cxnId="{279672BC-3B0E-417D-853A-94873D77D180}">
      <dgm:prSet/>
      <dgm:spPr/>
      <dgm:t>
        <a:bodyPr/>
        <a:lstStyle/>
        <a:p>
          <a:endParaRPr lang="en-US"/>
        </a:p>
      </dgm:t>
    </dgm:pt>
    <dgm:pt modelId="{948527A6-493C-4D98-8AD1-0DAF761978D3}" type="sibTrans" cxnId="{279672BC-3B0E-417D-853A-94873D77D180}">
      <dgm:prSet/>
      <dgm:spPr/>
      <dgm:t>
        <a:bodyPr/>
        <a:lstStyle/>
        <a:p>
          <a:endParaRPr lang="en-US"/>
        </a:p>
      </dgm:t>
    </dgm:pt>
    <dgm:pt modelId="{FF907B9B-7E25-4468-A1D8-CB6AE8EBE629}" type="pres">
      <dgm:prSet presAssocID="{26AEE8B3-991E-4E85-84AE-377737A8A7F8}" presName="linearFlow" presStyleCnt="0">
        <dgm:presLayoutVars>
          <dgm:dir/>
          <dgm:resizeHandles val="exact"/>
        </dgm:presLayoutVars>
      </dgm:prSet>
      <dgm:spPr/>
    </dgm:pt>
    <dgm:pt modelId="{2D11975F-BA22-466C-8F10-D0FB35F66777}" type="pres">
      <dgm:prSet presAssocID="{B1444051-980B-426D-95C8-4FC9F9532C9C}" presName="node" presStyleLbl="node1" presStyleIdx="0" presStyleCnt="4" custScaleX="122985" custScaleY="118116" custLinFactX="170561" custLinFactNeighborX="200000" custLinFactNeighborY="-7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54C0E-89D7-4BE3-91AA-1D5C9D661BC4}" type="pres">
      <dgm:prSet presAssocID="{AE3C8E30-F827-41B5-9BEF-E7389432DD75}" presName="spacerL" presStyleCnt="0"/>
      <dgm:spPr/>
    </dgm:pt>
    <dgm:pt modelId="{821B95CE-049D-4297-9A3A-1DFEC918E495}" type="pres">
      <dgm:prSet presAssocID="{AE3C8E30-F827-41B5-9BEF-E7389432DD75}" presName="sibTrans" presStyleLbl="sibTrans2D1" presStyleIdx="0" presStyleCnt="3" custLinFactX="527117" custLinFactNeighborX="600000" custLinFactNeighborY="-10273"/>
      <dgm:spPr/>
      <dgm:t>
        <a:bodyPr/>
        <a:lstStyle/>
        <a:p>
          <a:endParaRPr lang="en-US"/>
        </a:p>
      </dgm:t>
    </dgm:pt>
    <dgm:pt modelId="{2367443D-FA2A-4558-A4F8-9E7F9311C88F}" type="pres">
      <dgm:prSet presAssocID="{AE3C8E30-F827-41B5-9BEF-E7389432DD75}" presName="spacerR" presStyleCnt="0"/>
      <dgm:spPr/>
    </dgm:pt>
    <dgm:pt modelId="{93DA2F80-B230-4676-A526-00428564C0BB}" type="pres">
      <dgm:prSet presAssocID="{B8D3EAE6-F7EC-4CDD-94FF-ADECA2595E6C}" presName="node" presStyleLbl="node1" presStyleIdx="1" presStyleCnt="4" custScaleX="122985" custScaleY="118116" custLinFactX="150255" custLinFactNeighborX="200000" custLinFactNeighborY="-2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4DCB1-42D2-4FEC-AA9E-1E9AFEC9A97A}" type="pres">
      <dgm:prSet presAssocID="{60DB801B-97B1-41C5-8154-89BF0A446504}" presName="spacerL" presStyleCnt="0"/>
      <dgm:spPr/>
    </dgm:pt>
    <dgm:pt modelId="{9FD15CA1-87D3-4748-B824-BA5642B62025}" type="pres">
      <dgm:prSet presAssocID="{60DB801B-97B1-41C5-8154-89BF0A446504}" presName="sibTrans" presStyleLbl="sibTrans2D1" presStyleIdx="1" presStyleCnt="3" custLinFactX="-22867" custLinFactNeighborX="-100000" custLinFactNeighborY="-16385"/>
      <dgm:spPr/>
      <dgm:t>
        <a:bodyPr/>
        <a:lstStyle/>
        <a:p>
          <a:endParaRPr lang="en-US"/>
        </a:p>
      </dgm:t>
    </dgm:pt>
    <dgm:pt modelId="{01B55C17-14E9-4A48-B795-43655939EA74}" type="pres">
      <dgm:prSet presAssocID="{60DB801B-97B1-41C5-8154-89BF0A446504}" presName="spacerR" presStyleCnt="0"/>
      <dgm:spPr/>
    </dgm:pt>
    <dgm:pt modelId="{ED44120B-B7DA-441E-8F9A-B82AD1957EB4}" type="pres">
      <dgm:prSet presAssocID="{A1FA702E-A021-48FA-9AD7-08F1C8A9A58C}" presName="node" presStyleLbl="node1" presStyleIdx="2" presStyleCnt="4" custScaleX="122985" custScaleY="118116" custLinFactX="133475" custLinFactNeighborX="200000" custLinFactNeighborY="-1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26E2F-5A5D-40B9-AC77-2A723015582C}" type="pres">
      <dgm:prSet presAssocID="{948527A6-493C-4D98-8AD1-0DAF761978D3}" presName="spacerL" presStyleCnt="0"/>
      <dgm:spPr/>
    </dgm:pt>
    <dgm:pt modelId="{910F48DA-11C3-4144-879E-E904279BE9A1}" type="pres">
      <dgm:prSet presAssocID="{948527A6-493C-4D98-8AD1-0DAF761978D3}" presName="sibTrans" presStyleLbl="sibTrans2D1" presStyleIdx="2" presStyleCnt="3" custLinFactX="-600000" custLinFactNeighborX="-608820" custLinFactNeighborY="-14466"/>
      <dgm:spPr/>
      <dgm:t>
        <a:bodyPr/>
        <a:lstStyle/>
        <a:p>
          <a:endParaRPr lang="en-US"/>
        </a:p>
      </dgm:t>
    </dgm:pt>
    <dgm:pt modelId="{B1FA8AA4-FAD5-47DB-AF41-DC0D5D1BC561}" type="pres">
      <dgm:prSet presAssocID="{948527A6-493C-4D98-8AD1-0DAF761978D3}" presName="spacerR" presStyleCnt="0"/>
      <dgm:spPr/>
    </dgm:pt>
    <dgm:pt modelId="{05C068D7-0BAE-4AB0-8749-588C837CFD0A}" type="pres">
      <dgm:prSet presAssocID="{75B762C7-C6D4-47B7-8CB5-29B8EDB95C9A}" presName="node" presStyleLbl="node1" presStyleIdx="3" presStyleCnt="4" custScaleX="122985" custScaleY="118116" custLinFactX="-543042" custLinFactNeighborX="-600000" custLinFactNeighborY="-10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12FAE9-CBBB-49C8-8F74-AD704DEFB53F}" type="presOf" srcId="{948527A6-493C-4D98-8AD1-0DAF761978D3}" destId="{910F48DA-11C3-4144-879E-E904279BE9A1}" srcOrd="0" destOrd="0" presId="urn:microsoft.com/office/officeart/2005/8/layout/equation1"/>
    <dgm:cxn modelId="{E673B103-105E-430D-AD21-B1F0B0432CD1}" srcId="{26AEE8B3-991E-4E85-84AE-377737A8A7F8}" destId="{75B762C7-C6D4-47B7-8CB5-29B8EDB95C9A}" srcOrd="3" destOrd="0" parTransId="{49389068-9656-402C-8382-95C4B261097F}" sibTransId="{29C2B510-BFCD-4A4D-85F2-9E51BB5C3AC1}"/>
    <dgm:cxn modelId="{B0BBA0C7-4BFC-40F7-8319-1ECC4B24DA5A}" type="presOf" srcId="{26AEE8B3-991E-4E85-84AE-377737A8A7F8}" destId="{FF907B9B-7E25-4468-A1D8-CB6AE8EBE629}" srcOrd="0" destOrd="0" presId="urn:microsoft.com/office/officeart/2005/8/layout/equation1"/>
    <dgm:cxn modelId="{DEF0D7E1-B2FD-4FAA-A833-BC3A2462B32E}" srcId="{26AEE8B3-991E-4E85-84AE-377737A8A7F8}" destId="{B8D3EAE6-F7EC-4CDD-94FF-ADECA2595E6C}" srcOrd="1" destOrd="0" parTransId="{7A669A99-0748-4846-9584-F26377CE5A77}" sibTransId="{60DB801B-97B1-41C5-8154-89BF0A446504}"/>
    <dgm:cxn modelId="{74E5D6C7-DE21-4089-8540-64052BE064FF}" srcId="{26AEE8B3-991E-4E85-84AE-377737A8A7F8}" destId="{B1444051-980B-426D-95C8-4FC9F9532C9C}" srcOrd="0" destOrd="0" parTransId="{2FA4A203-E153-48B6-A6A1-467E4E66BF92}" sibTransId="{AE3C8E30-F827-41B5-9BEF-E7389432DD75}"/>
    <dgm:cxn modelId="{D0358A39-9334-41B4-94BD-69DDB99FBA65}" type="presOf" srcId="{B1444051-980B-426D-95C8-4FC9F9532C9C}" destId="{2D11975F-BA22-466C-8F10-D0FB35F66777}" srcOrd="0" destOrd="0" presId="urn:microsoft.com/office/officeart/2005/8/layout/equation1"/>
    <dgm:cxn modelId="{279672BC-3B0E-417D-853A-94873D77D180}" srcId="{26AEE8B3-991E-4E85-84AE-377737A8A7F8}" destId="{A1FA702E-A021-48FA-9AD7-08F1C8A9A58C}" srcOrd="2" destOrd="0" parTransId="{EAE82957-4662-4706-A3EE-523DA79DE4CE}" sibTransId="{948527A6-493C-4D98-8AD1-0DAF761978D3}"/>
    <dgm:cxn modelId="{22098C42-37EF-4B52-9B75-007AC5A503E1}" type="presOf" srcId="{AE3C8E30-F827-41B5-9BEF-E7389432DD75}" destId="{821B95CE-049D-4297-9A3A-1DFEC918E495}" srcOrd="0" destOrd="0" presId="urn:microsoft.com/office/officeart/2005/8/layout/equation1"/>
    <dgm:cxn modelId="{8BC1A78D-9281-4361-AD9E-EB339E125063}" type="presOf" srcId="{60DB801B-97B1-41C5-8154-89BF0A446504}" destId="{9FD15CA1-87D3-4748-B824-BA5642B62025}" srcOrd="0" destOrd="0" presId="urn:microsoft.com/office/officeart/2005/8/layout/equation1"/>
    <dgm:cxn modelId="{D466B031-C23E-4E9D-B79B-C4BC524B1D9E}" type="presOf" srcId="{A1FA702E-A021-48FA-9AD7-08F1C8A9A58C}" destId="{ED44120B-B7DA-441E-8F9A-B82AD1957EB4}" srcOrd="0" destOrd="0" presId="urn:microsoft.com/office/officeart/2005/8/layout/equation1"/>
    <dgm:cxn modelId="{1F538442-50B6-4152-882D-8CF4A63F2770}" type="presOf" srcId="{B8D3EAE6-F7EC-4CDD-94FF-ADECA2595E6C}" destId="{93DA2F80-B230-4676-A526-00428564C0BB}" srcOrd="0" destOrd="0" presId="urn:microsoft.com/office/officeart/2005/8/layout/equation1"/>
    <dgm:cxn modelId="{124D80E6-079A-4D50-9607-0FF7F9341629}" type="presOf" srcId="{75B762C7-C6D4-47B7-8CB5-29B8EDB95C9A}" destId="{05C068D7-0BAE-4AB0-8749-588C837CFD0A}" srcOrd="0" destOrd="0" presId="urn:microsoft.com/office/officeart/2005/8/layout/equation1"/>
    <dgm:cxn modelId="{1C295A7E-5273-42F7-A6AC-F9A06F799E51}" type="presParOf" srcId="{FF907B9B-7E25-4468-A1D8-CB6AE8EBE629}" destId="{2D11975F-BA22-466C-8F10-D0FB35F66777}" srcOrd="0" destOrd="0" presId="urn:microsoft.com/office/officeart/2005/8/layout/equation1"/>
    <dgm:cxn modelId="{0890B1E1-509F-4380-9174-32E858A66892}" type="presParOf" srcId="{FF907B9B-7E25-4468-A1D8-CB6AE8EBE629}" destId="{B8654C0E-89D7-4BE3-91AA-1D5C9D661BC4}" srcOrd="1" destOrd="0" presId="urn:microsoft.com/office/officeart/2005/8/layout/equation1"/>
    <dgm:cxn modelId="{F1704CF6-E369-4021-A27C-ECBF0BB921D5}" type="presParOf" srcId="{FF907B9B-7E25-4468-A1D8-CB6AE8EBE629}" destId="{821B95CE-049D-4297-9A3A-1DFEC918E495}" srcOrd="2" destOrd="0" presId="urn:microsoft.com/office/officeart/2005/8/layout/equation1"/>
    <dgm:cxn modelId="{999DA6C3-3CAC-463B-B8FC-4118B107A78B}" type="presParOf" srcId="{FF907B9B-7E25-4468-A1D8-CB6AE8EBE629}" destId="{2367443D-FA2A-4558-A4F8-9E7F9311C88F}" srcOrd="3" destOrd="0" presId="urn:microsoft.com/office/officeart/2005/8/layout/equation1"/>
    <dgm:cxn modelId="{32F91337-8039-4CB3-9CBC-C6D8C900AC50}" type="presParOf" srcId="{FF907B9B-7E25-4468-A1D8-CB6AE8EBE629}" destId="{93DA2F80-B230-4676-A526-00428564C0BB}" srcOrd="4" destOrd="0" presId="urn:microsoft.com/office/officeart/2005/8/layout/equation1"/>
    <dgm:cxn modelId="{14C1F817-9380-411C-AE6F-B11AC442766F}" type="presParOf" srcId="{FF907B9B-7E25-4468-A1D8-CB6AE8EBE629}" destId="{B2E4DCB1-42D2-4FEC-AA9E-1E9AFEC9A97A}" srcOrd="5" destOrd="0" presId="urn:microsoft.com/office/officeart/2005/8/layout/equation1"/>
    <dgm:cxn modelId="{F8D53F12-435F-4276-83C3-7C35D028F198}" type="presParOf" srcId="{FF907B9B-7E25-4468-A1D8-CB6AE8EBE629}" destId="{9FD15CA1-87D3-4748-B824-BA5642B62025}" srcOrd="6" destOrd="0" presId="urn:microsoft.com/office/officeart/2005/8/layout/equation1"/>
    <dgm:cxn modelId="{E66498C7-A64E-4162-A454-C19DB8F184C9}" type="presParOf" srcId="{FF907B9B-7E25-4468-A1D8-CB6AE8EBE629}" destId="{01B55C17-14E9-4A48-B795-43655939EA74}" srcOrd="7" destOrd="0" presId="urn:microsoft.com/office/officeart/2005/8/layout/equation1"/>
    <dgm:cxn modelId="{1FE9917A-93F0-4A3F-81D2-D40754FACC7D}" type="presParOf" srcId="{FF907B9B-7E25-4468-A1D8-CB6AE8EBE629}" destId="{ED44120B-B7DA-441E-8F9A-B82AD1957EB4}" srcOrd="8" destOrd="0" presId="urn:microsoft.com/office/officeart/2005/8/layout/equation1"/>
    <dgm:cxn modelId="{4F613DA1-7301-4AFA-9548-2DCF1A99333D}" type="presParOf" srcId="{FF907B9B-7E25-4468-A1D8-CB6AE8EBE629}" destId="{7D726E2F-5A5D-40B9-AC77-2A723015582C}" srcOrd="9" destOrd="0" presId="urn:microsoft.com/office/officeart/2005/8/layout/equation1"/>
    <dgm:cxn modelId="{E4E411C8-AE94-4C46-8F90-5C89A9F1F3DC}" type="presParOf" srcId="{FF907B9B-7E25-4468-A1D8-CB6AE8EBE629}" destId="{910F48DA-11C3-4144-879E-E904279BE9A1}" srcOrd="10" destOrd="0" presId="urn:microsoft.com/office/officeart/2005/8/layout/equation1"/>
    <dgm:cxn modelId="{9ECDC709-4754-4E94-84FD-2DEB2ED0E129}" type="presParOf" srcId="{FF907B9B-7E25-4468-A1D8-CB6AE8EBE629}" destId="{B1FA8AA4-FAD5-47DB-AF41-DC0D5D1BC561}" srcOrd="11" destOrd="0" presId="urn:microsoft.com/office/officeart/2005/8/layout/equation1"/>
    <dgm:cxn modelId="{E0624FBD-4AA8-4D08-807A-EBF25785E148}" type="presParOf" srcId="{FF907B9B-7E25-4468-A1D8-CB6AE8EBE629}" destId="{05C068D7-0BAE-4AB0-8749-588C837CFD0A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8FD5AF-D2BB-44EF-828D-5D028AD37EDB}" type="doc">
      <dgm:prSet loTypeId="urn:microsoft.com/office/officeart/2005/8/layout/hierarchy2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0DB48A5-6063-48A2-8179-96B33EFEF871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Diet </a:t>
          </a:r>
          <a:endParaRPr lang="en-US" sz="2800" dirty="0">
            <a:solidFill>
              <a:schemeClr val="bg1"/>
            </a:solidFill>
          </a:endParaRPr>
        </a:p>
      </dgm:t>
    </dgm:pt>
    <dgm:pt modelId="{6E42B88B-B22A-4228-8D2A-A94A23965743}" type="parTrans" cxnId="{2831FBAF-8D81-43F7-8DF5-9724F75CC185}">
      <dgm:prSet/>
      <dgm:spPr/>
      <dgm:t>
        <a:bodyPr/>
        <a:lstStyle/>
        <a:p>
          <a:endParaRPr lang="en-US"/>
        </a:p>
      </dgm:t>
    </dgm:pt>
    <dgm:pt modelId="{82288126-741C-4043-BDCB-7E9CB99463EC}" type="sibTrans" cxnId="{2831FBAF-8D81-43F7-8DF5-9724F75CC185}">
      <dgm:prSet/>
      <dgm:spPr/>
      <dgm:t>
        <a:bodyPr/>
        <a:lstStyle/>
        <a:p>
          <a:endParaRPr lang="en-US"/>
        </a:p>
      </dgm:t>
    </dgm:pt>
    <dgm:pt modelId="{352EE602-1529-43A6-91F0-E6A2A80BE754}">
      <dgm:prSet phldrT="[Text]" custT="1"/>
      <dgm:spPr/>
      <dgm:t>
        <a:bodyPr/>
        <a:lstStyle/>
        <a:p>
          <a:pPr algn="ctr"/>
          <a:r>
            <a:rPr lang="en-US" sz="2800" dirty="0" smtClean="0">
              <a:solidFill>
                <a:schemeClr val="bg1"/>
              </a:solidFill>
            </a:rPr>
            <a:t>Carbohydrate</a:t>
          </a:r>
          <a:endParaRPr lang="en-US" sz="2800" dirty="0">
            <a:solidFill>
              <a:schemeClr val="bg1"/>
            </a:solidFill>
          </a:endParaRPr>
        </a:p>
      </dgm:t>
    </dgm:pt>
    <dgm:pt modelId="{ED0F919A-D434-46B3-8E5A-9E86E6A6A738}" type="parTrans" cxnId="{F2136CBA-9B8A-4D4D-ABE2-FB9111985980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8665732F-D437-4013-A5EE-032EC04C719D}" type="sibTrans" cxnId="{F2136CBA-9B8A-4D4D-ABE2-FB9111985980}">
      <dgm:prSet/>
      <dgm:spPr/>
      <dgm:t>
        <a:bodyPr/>
        <a:lstStyle/>
        <a:p>
          <a:endParaRPr lang="en-US"/>
        </a:p>
      </dgm:t>
    </dgm:pt>
    <dgm:pt modelId="{F603E78F-447B-48C3-B035-ACBB74E4A81C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Lipids</a:t>
          </a:r>
          <a:endParaRPr lang="en-US" sz="2800" dirty="0">
            <a:solidFill>
              <a:schemeClr val="bg1"/>
            </a:solidFill>
          </a:endParaRPr>
        </a:p>
      </dgm:t>
    </dgm:pt>
    <dgm:pt modelId="{16003824-4EED-4BEE-A187-05D7722AF656}" type="parTrans" cxnId="{C4C67714-1342-4A06-989F-0D0BAF9FB167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6D8D831D-185F-4B9A-907B-1EE818D736FD}" type="sibTrans" cxnId="{C4C67714-1342-4A06-989F-0D0BAF9FB167}">
      <dgm:prSet/>
      <dgm:spPr/>
      <dgm:t>
        <a:bodyPr/>
        <a:lstStyle/>
        <a:p>
          <a:endParaRPr lang="en-US"/>
        </a:p>
      </dgm:t>
    </dgm:pt>
    <dgm:pt modelId="{3A20DAA2-114F-4740-B44A-318F33FECD93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Macro minerals</a:t>
          </a:r>
          <a:endParaRPr lang="en-US" sz="2800" dirty="0" smtClean="0">
            <a:solidFill>
              <a:schemeClr val="bg1"/>
            </a:solidFill>
          </a:endParaRPr>
        </a:p>
      </dgm:t>
    </dgm:pt>
    <dgm:pt modelId="{5CA7224E-3BA0-4259-B647-6D37D177F191}" type="parTrans" cxnId="{F521F6AE-C8E3-48EB-8E6D-D0211FA43635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D412F5C4-F9CF-43E7-AAE8-043F2915AA7C}" type="sibTrans" cxnId="{F521F6AE-C8E3-48EB-8E6D-D0211FA43635}">
      <dgm:prSet/>
      <dgm:spPr/>
      <dgm:t>
        <a:bodyPr/>
        <a:lstStyle/>
        <a:p>
          <a:endParaRPr lang="en-US"/>
        </a:p>
      </dgm:t>
    </dgm:pt>
    <dgm:pt modelId="{14374A1D-64BE-4494-8705-BBA619CE0390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Proteins</a:t>
          </a:r>
          <a:endParaRPr lang="en-US" sz="2800" dirty="0">
            <a:solidFill>
              <a:schemeClr val="bg1"/>
            </a:solidFill>
          </a:endParaRPr>
        </a:p>
      </dgm:t>
    </dgm:pt>
    <dgm:pt modelId="{6B055D7E-C53E-4800-AAA3-B76629A9DDA0}" type="parTrans" cxnId="{FC525A3B-E364-4520-AAE1-84A5FC450579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7DB6185A-69BA-479F-AEE1-9B5C5F25E03A}" type="sibTrans" cxnId="{FC525A3B-E364-4520-AAE1-84A5FC450579}">
      <dgm:prSet/>
      <dgm:spPr/>
      <dgm:t>
        <a:bodyPr/>
        <a:lstStyle/>
        <a:p>
          <a:endParaRPr lang="en-US"/>
        </a:p>
      </dgm:t>
    </dgm:pt>
    <dgm:pt modelId="{C450BB79-234A-4438-B27F-FDD2833972D5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Water &amp; electrolytes</a:t>
          </a:r>
          <a:endParaRPr lang="en-US" sz="2800" dirty="0">
            <a:solidFill>
              <a:schemeClr val="bg1"/>
            </a:solidFill>
          </a:endParaRPr>
        </a:p>
      </dgm:t>
    </dgm:pt>
    <dgm:pt modelId="{62DDE148-0246-4BD3-A9C0-2E6D92163B53}" type="parTrans" cxnId="{88AF9194-E62A-4BEE-8754-678F6038903F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65641664-7989-4968-9FF7-2CB00B733787}" type="sibTrans" cxnId="{88AF9194-E62A-4BEE-8754-678F6038903F}">
      <dgm:prSet/>
      <dgm:spPr/>
      <dgm:t>
        <a:bodyPr/>
        <a:lstStyle/>
        <a:p>
          <a:endParaRPr lang="en-US"/>
        </a:p>
      </dgm:t>
    </dgm:pt>
    <dgm:pt modelId="{3955A6C2-441F-4E5B-8338-186836F5A501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Vitamins</a:t>
          </a:r>
          <a:endParaRPr lang="en-US" sz="2800" dirty="0">
            <a:solidFill>
              <a:schemeClr val="bg1"/>
            </a:solidFill>
          </a:endParaRPr>
        </a:p>
      </dgm:t>
    </dgm:pt>
    <dgm:pt modelId="{309B0183-C8EA-4D28-99B8-50F40772D2DA}" type="parTrans" cxnId="{54224533-5A55-4FDB-8F67-3C05C28F3FC3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17E3132A-EDAF-4C61-80F6-EC3822D04EC8}" type="sibTrans" cxnId="{54224533-5A55-4FDB-8F67-3C05C28F3FC3}">
      <dgm:prSet/>
      <dgm:spPr/>
      <dgm:t>
        <a:bodyPr/>
        <a:lstStyle/>
        <a:p>
          <a:endParaRPr lang="en-US"/>
        </a:p>
      </dgm:t>
    </dgm:pt>
    <dgm:pt modelId="{252B4970-020D-4E93-92C9-2FA2D9A57EB6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>
              <a:solidFill>
                <a:schemeClr val="bg1"/>
              </a:solidFill>
            </a:rPr>
            <a:t>Minerals</a:t>
          </a:r>
        </a:p>
      </dgm:t>
    </dgm:pt>
    <dgm:pt modelId="{8AAB64C7-7101-4008-A0FF-6042BAA66942}" type="parTrans" cxnId="{65B12292-89ED-4EC8-9ADA-A99DA84387AD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A0F4DC66-9CE3-4B4C-85AD-777033EB8BE6}" type="sibTrans" cxnId="{65B12292-89ED-4EC8-9ADA-A99DA84387AD}">
      <dgm:prSet/>
      <dgm:spPr/>
      <dgm:t>
        <a:bodyPr/>
        <a:lstStyle/>
        <a:p>
          <a:endParaRPr lang="en-US"/>
        </a:p>
      </dgm:t>
    </dgm:pt>
    <dgm:pt modelId="{05CE396A-53F6-4108-9B77-105C9939A298}">
      <dgm:prSet phldrT="[Text]" custT="1"/>
      <dgm:spPr/>
      <dgm:t>
        <a:bodyPr/>
        <a:lstStyle/>
        <a:p>
          <a:pPr algn="ctr"/>
          <a:r>
            <a:rPr lang="en-US" sz="2800" smtClean="0">
              <a:solidFill>
                <a:schemeClr val="bg1"/>
              </a:solidFill>
            </a:rPr>
            <a:t>Trace minerals</a:t>
          </a:r>
          <a:endParaRPr lang="en-US" sz="2800" dirty="0" smtClean="0">
            <a:solidFill>
              <a:schemeClr val="bg1"/>
            </a:solidFill>
          </a:endParaRPr>
        </a:p>
      </dgm:t>
    </dgm:pt>
    <dgm:pt modelId="{A45DA8C5-AFCF-473F-A5AF-7005286AA22C}" type="parTrans" cxnId="{F76CCED3-9D28-4D84-9A10-18D1AA817ED0}">
      <dgm:prSet custT="1"/>
      <dgm:spPr/>
      <dgm:t>
        <a:bodyPr/>
        <a:lstStyle/>
        <a:p>
          <a:pPr algn="ctr"/>
          <a:endParaRPr lang="en-US" sz="2800">
            <a:solidFill>
              <a:schemeClr val="bg1"/>
            </a:solidFill>
          </a:endParaRPr>
        </a:p>
      </dgm:t>
    </dgm:pt>
    <dgm:pt modelId="{6C670D1F-ACE0-4CC1-B9AF-4AA735E607FB}" type="sibTrans" cxnId="{F76CCED3-9D28-4D84-9A10-18D1AA817ED0}">
      <dgm:prSet/>
      <dgm:spPr/>
      <dgm:t>
        <a:bodyPr/>
        <a:lstStyle/>
        <a:p>
          <a:endParaRPr lang="en-US"/>
        </a:p>
      </dgm:t>
    </dgm:pt>
    <dgm:pt modelId="{0E53D84B-AA02-4B4C-AC4E-194496129B79}" type="pres">
      <dgm:prSet presAssocID="{CB8FD5AF-D2BB-44EF-828D-5D028AD37ED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97880A-C8B8-4617-831C-E73FC2DF9CB2}" type="pres">
      <dgm:prSet presAssocID="{D0DB48A5-6063-48A2-8179-96B33EFEF871}" presName="root1" presStyleCnt="0"/>
      <dgm:spPr/>
    </dgm:pt>
    <dgm:pt modelId="{44F34420-B76B-49F8-9D4C-FAF191C8830A}" type="pres">
      <dgm:prSet presAssocID="{D0DB48A5-6063-48A2-8179-96B33EFEF871}" presName="LevelOneTextNode" presStyleLbl="node0" presStyleIdx="0" presStyleCnt="1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ACFB24-4A5F-46F1-8258-9872630E8014}" type="pres">
      <dgm:prSet presAssocID="{D0DB48A5-6063-48A2-8179-96B33EFEF871}" presName="level2hierChild" presStyleCnt="0"/>
      <dgm:spPr/>
    </dgm:pt>
    <dgm:pt modelId="{25847005-0224-453A-87D4-ABD30EDB5B7C}" type="pres">
      <dgm:prSet presAssocID="{ED0F919A-D434-46B3-8E5A-9E86E6A6A738}" presName="conn2-1" presStyleLbl="parChTrans1D2" presStyleIdx="0" presStyleCnt="6" custScaleX="2000000"/>
      <dgm:spPr/>
      <dgm:t>
        <a:bodyPr/>
        <a:lstStyle/>
        <a:p>
          <a:endParaRPr lang="en-US"/>
        </a:p>
      </dgm:t>
    </dgm:pt>
    <dgm:pt modelId="{57E792B0-5895-48A8-A389-B1EB6D6EBD3E}" type="pres">
      <dgm:prSet presAssocID="{ED0F919A-D434-46B3-8E5A-9E86E6A6A738}" presName="connTx" presStyleLbl="parChTrans1D2" presStyleIdx="0" presStyleCnt="6"/>
      <dgm:spPr/>
      <dgm:t>
        <a:bodyPr/>
        <a:lstStyle/>
        <a:p>
          <a:endParaRPr lang="en-US"/>
        </a:p>
      </dgm:t>
    </dgm:pt>
    <dgm:pt modelId="{AFBD8480-FC1B-4672-BBE0-AEA3B3ACA56A}" type="pres">
      <dgm:prSet presAssocID="{352EE602-1529-43A6-91F0-E6A2A80BE754}" presName="root2" presStyleCnt="0"/>
      <dgm:spPr/>
    </dgm:pt>
    <dgm:pt modelId="{5596B27D-D8E7-45BC-B8C2-C178E9C03472}" type="pres">
      <dgm:prSet presAssocID="{352EE602-1529-43A6-91F0-E6A2A80BE754}" presName="LevelTwoTextNode" presStyleLbl="node2" presStyleIdx="0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4B79E1-CAB2-45B2-958A-E9A7A9964CDF}" type="pres">
      <dgm:prSet presAssocID="{352EE602-1529-43A6-91F0-E6A2A80BE754}" presName="level3hierChild" presStyleCnt="0"/>
      <dgm:spPr/>
    </dgm:pt>
    <dgm:pt modelId="{CD1DBE47-B5F6-494F-BCA2-2806726DD239}" type="pres">
      <dgm:prSet presAssocID="{16003824-4EED-4BEE-A187-05D7722AF656}" presName="conn2-1" presStyleLbl="parChTrans1D2" presStyleIdx="1" presStyleCnt="6" custScaleX="2000000"/>
      <dgm:spPr/>
      <dgm:t>
        <a:bodyPr/>
        <a:lstStyle/>
        <a:p>
          <a:endParaRPr lang="en-US"/>
        </a:p>
      </dgm:t>
    </dgm:pt>
    <dgm:pt modelId="{ADBCAB69-C631-453C-9B72-2063A06EE264}" type="pres">
      <dgm:prSet presAssocID="{16003824-4EED-4BEE-A187-05D7722AF656}" presName="connTx" presStyleLbl="parChTrans1D2" presStyleIdx="1" presStyleCnt="6"/>
      <dgm:spPr/>
      <dgm:t>
        <a:bodyPr/>
        <a:lstStyle/>
        <a:p>
          <a:endParaRPr lang="en-US"/>
        </a:p>
      </dgm:t>
    </dgm:pt>
    <dgm:pt modelId="{D6C8E730-F231-4EB6-A91B-ADB69437BA28}" type="pres">
      <dgm:prSet presAssocID="{F603E78F-447B-48C3-B035-ACBB74E4A81C}" presName="root2" presStyleCnt="0"/>
      <dgm:spPr/>
    </dgm:pt>
    <dgm:pt modelId="{EC6A4C8D-5276-4150-B362-61BB245BD9C5}" type="pres">
      <dgm:prSet presAssocID="{F603E78F-447B-48C3-B035-ACBB74E4A81C}" presName="LevelTwoTextNode" presStyleLbl="node2" presStyleIdx="1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B6D160-0CE8-428E-A788-620AFC710E7B}" type="pres">
      <dgm:prSet presAssocID="{F603E78F-447B-48C3-B035-ACBB74E4A81C}" presName="level3hierChild" presStyleCnt="0"/>
      <dgm:spPr/>
    </dgm:pt>
    <dgm:pt modelId="{040DC9E5-4DBE-4476-97D5-76281B4F9859}" type="pres">
      <dgm:prSet presAssocID="{6B055D7E-C53E-4800-AAA3-B76629A9DDA0}" presName="conn2-1" presStyleLbl="parChTrans1D2" presStyleIdx="2" presStyleCnt="6" custScaleX="2000000"/>
      <dgm:spPr/>
      <dgm:t>
        <a:bodyPr/>
        <a:lstStyle/>
        <a:p>
          <a:endParaRPr lang="en-US"/>
        </a:p>
      </dgm:t>
    </dgm:pt>
    <dgm:pt modelId="{55EE10AC-1345-47FC-BDD6-A9B8E89055D2}" type="pres">
      <dgm:prSet presAssocID="{6B055D7E-C53E-4800-AAA3-B76629A9DDA0}" presName="connTx" presStyleLbl="parChTrans1D2" presStyleIdx="2" presStyleCnt="6"/>
      <dgm:spPr/>
      <dgm:t>
        <a:bodyPr/>
        <a:lstStyle/>
        <a:p>
          <a:endParaRPr lang="en-US"/>
        </a:p>
      </dgm:t>
    </dgm:pt>
    <dgm:pt modelId="{7B4D0BDB-7BF4-436C-847A-C989C424A08B}" type="pres">
      <dgm:prSet presAssocID="{14374A1D-64BE-4494-8705-BBA619CE0390}" presName="root2" presStyleCnt="0"/>
      <dgm:spPr/>
    </dgm:pt>
    <dgm:pt modelId="{9D8AFDAC-EA18-44E6-AC21-71EF80220724}" type="pres">
      <dgm:prSet presAssocID="{14374A1D-64BE-4494-8705-BBA619CE0390}" presName="LevelTwoTextNode" presStyleLbl="node2" presStyleIdx="2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CF8DBA-85D6-41D7-A4C1-3607B2532089}" type="pres">
      <dgm:prSet presAssocID="{14374A1D-64BE-4494-8705-BBA619CE0390}" presName="level3hierChild" presStyleCnt="0"/>
      <dgm:spPr/>
    </dgm:pt>
    <dgm:pt modelId="{0FF6E4BA-E8D0-4890-8264-DF09EA73C087}" type="pres">
      <dgm:prSet presAssocID="{62DDE148-0246-4BD3-A9C0-2E6D92163B53}" presName="conn2-1" presStyleLbl="parChTrans1D2" presStyleIdx="3" presStyleCnt="6" custScaleX="2000000"/>
      <dgm:spPr/>
      <dgm:t>
        <a:bodyPr/>
        <a:lstStyle/>
        <a:p>
          <a:endParaRPr lang="en-US"/>
        </a:p>
      </dgm:t>
    </dgm:pt>
    <dgm:pt modelId="{9E64D448-6243-4AA0-9F07-D36CD9A9AA7F}" type="pres">
      <dgm:prSet presAssocID="{62DDE148-0246-4BD3-A9C0-2E6D92163B53}" presName="connTx" presStyleLbl="parChTrans1D2" presStyleIdx="3" presStyleCnt="6"/>
      <dgm:spPr/>
      <dgm:t>
        <a:bodyPr/>
        <a:lstStyle/>
        <a:p>
          <a:endParaRPr lang="en-US"/>
        </a:p>
      </dgm:t>
    </dgm:pt>
    <dgm:pt modelId="{F7B8EC5C-DA7D-4535-9920-A3D0DCB2305D}" type="pres">
      <dgm:prSet presAssocID="{C450BB79-234A-4438-B27F-FDD2833972D5}" presName="root2" presStyleCnt="0"/>
      <dgm:spPr/>
    </dgm:pt>
    <dgm:pt modelId="{4A2D25C8-C7F4-452B-A217-EDFE89EBA231}" type="pres">
      <dgm:prSet presAssocID="{C450BB79-234A-4438-B27F-FDD2833972D5}" presName="LevelTwoTextNode" presStyleLbl="node2" presStyleIdx="3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082717-4BE5-47FD-B1A0-6048FFC02DBC}" type="pres">
      <dgm:prSet presAssocID="{C450BB79-234A-4438-B27F-FDD2833972D5}" presName="level3hierChild" presStyleCnt="0"/>
      <dgm:spPr/>
    </dgm:pt>
    <dgm:pt modelId="{8723BBDB-A54D-4215-803A-684ACBB09F3C}" type="pres">
      <dgm:prSet presAssocID="{309B0183-C8EA-4D28-99B8-50F40772D2DA}" presName="conn2-1" presStyleLbl="parChTrans1D2" presStyleIdx="4" presStyleCnt="6" custScaleX="2000000"/>
      <dgm:spPr/>
      <dgm:t>
        <a:bodyPr/>
        <a:lstStyle/>
        <a:p>
          <a:endParaRPr lang="en-US"/>
        </a:p>
      </dgm:t>
    </dgm:pt>
    <dgm:pt modelId="{0DE189DD-A6A0-455F-9D29-AEE05A21FA93}" type="pres">
      <dgm:prSet presAssocID="{309B0183-C8EA-4D28-99B8-50F40772D2DA}" presName="connTx" presStyleLbl="parChTrans1D2" presStyleIdx="4" presStyleCnt="6"/>
      <dgm:spPr/>
      <dgm:t>
        <a:bodyPr/>
        <a:lstStyle/>
        <a:p>
          <a:endParaRPr lang="en-US"/>
        </a:p>
      </dgm:t>
    </dgm:pt>
    <dgm:pt modelId="{FEC85E37-8A8A-4A65-90E7-E9463898DB98}" type="pres">
      <dgm:prSet presAssocID="{3955A6C2-441F-4E5B-8338-186836F5A501}" presName="root2" presStyleCnt="0"/>
      <dgm:spPr/>
    </dgm:pt>
    <dgm:pt modelId="{FF11EE69-7B5B-4DBF-A7BB-2320485A2B3D}" type="pres">
      <dgm:prSet presAssocID="{3955A6C2-441F-4E5B-8338-186836F5A501}" presName="LevelTwoTextNode" presStyleLbl="node2" presStyleIdx="4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1EB588-0C8A-4257-9ED7-1DEB84030711}" type="pres">
      <dgm:prSet presAssocID="{3955A6C2-441F-4E5B-8338-186836F5A501}" presName="level3hierChild" presStyleCnt="0"/>
      <dgm:spPr/>
    </dgm:pt>
    <dgm:pt modelId="{45D020E4-31FF-4DA2-ACE0-9E7E8049F402}" type="pres">
      <dgm:prSet presAssocID="{8AAB64C7-7101-4008-A0FF-6042BAA66942}" presName="conn2-1" presStyleLbl="parChTrans1D2" presStyleIdx="5" presStyleCnt="6" custScaleX="2000000"/>
      <dgm:spPr/>
      <dgm:t>
        <a:bodyPr/>
        <a:lstStyle/>
        <a:p>
          <a:endParaRPr lang="en-US"/>
        </a:p>
      </dgm:t>
    </dgm:pt>
    <dgm:pt modelId="{B13AB68B-DD70-4B7E-81AD-C108518D65F9}" type="pres">
      <dgm:prSet presAssocID="{8AAB64C7-7101-4008-A0FF-6042BAA66942}" presName="connTx" presStyleLbl="parChTrans1D2" presStyleIdx="5" presStyleCnt="6"/>
      <dgm:spPr/>
      <dgm:t>
        <a:bodyPr/>
        <a:lstStyle/>
        <a:p>
          <a:endParaRPr lang="en-US"/>
        </a:p>
      </dgm:t>
    </dgm:pt>
    <dgm:pt modelId="{D377C372-F517-4819-95A1-638A1F5241D0}" type="pres">
      <dgm:prSet presAssocID="{252B4970-020D-4E93-92C9-2FA2D9A57EB6}" presName="root2" presStyleCnt="0"/>
      <dgm:spPr/>
    </dgm:pt>
    <dgm:pt modelId="{3BCF1B9D-DD28-4E61-A757-13761BA1E69D}" type="pres">
      <dgm:prSet presAssocID="{252B4970-020D-4E93-92C9-2FA2D9A57EB6}" presName="LevelTwoTextNode" presStyleLbl="node2" presStyleIdx="5" presStyleCnt="6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8F1B92-367B-49AC-913F-F75639362D53}" type="pres">
      <dgm:prSet presAssocID="{252B4970-020D-4E93-92C9-2FA2D9A57EB6}" presName="level3hierChild" presStyleCnt="0"/>
      <dgm:spPr/>
    </dgm:pt>
    <dgm:pt modelId="{79306B95-951F-4464-965C-BD274C1D8D81}" type="pres">
      <dgm:prSet presAssocID="{5CA7224E-3BA0-4259-B647-6D37D177F191}" presName="conn2-1" presStyleLbl="parChTrans1D3" presStyleIdx="0" presStyleCnt="2" custScaleX="2000000"/>
      <dgm:spPr/>
      <dgm:t>
        <a:bodyPr/>
        <a:lstStyle/>
        <a:p>
          <a:endParaRPr lang="en-US"/>
        </a:p>
      </dgm:t>
    </dgm:pt>
    <dgm:pt modelId="{361BE5B1-FF66-4F76-86E1-0CEED7D3F296}" type="pres">
      <dgm:prSet presAssocID="{5CA7224E-3BA0-4259-B647-6D37D177F191}" presName="connTx" presStyleLbl="parChTrans1D3" presStyleIdx="0" presStyleCnt="2"/>
      <dgm:spPr/>
      <dgm:t>
        <a:bodyPr/>
        <a:lstStyle/>
        <a:p>
          <a:endParaRPr lang="en-US"/>
        </a:p>
      </dgm:t>
    </dgm:pt>
    <dgm:pt modelId="{43873F8F-F612-4E46-9087-09142C552B08}" type="pres">
      <dgm:prSet presAssocID="{3A20DAA2-114F-4740-B44A-318F33FECD93}" presName="root2" presStyleCnt="0"/>
      <dgm:spPr/>
    </dgm:pt>
    <dgm:pt modelId="{13E02B12-3E3C-4762-B0BF-E84A551FB4D8}" type="pres">
      <dgm:prSet presAssocID="{3A20DAA2-114F-4740-B44A-318F33FECD93}" presName="LevelTwoTextNode" presStyleLbl="node3" presStyleIdx="0" presStyleCnt="2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AC36DD-C366-45AA-8E22-F5D29AE7809E}" type="pres">
      <dgm:prSet presAssocID="{3A20DAA2-114F-4740-B44A-318F33FECD93}" presName="level3hierChild" presStyleCnt="0"/>
      <dgm:spPr/>
    </dgm:pt>
    <dgm:pt modelId="{10A3C586-E336-458E-8432-59F7E3993865}" type="pres">
      <dgm:prSet presAssocID="{A45DA8C5-AFCF-473F-A5AF-7005286AA22C}" presName="conn2-1" presStyleLbl="parChTrans1D3" presStyleIdx="1" presStyleCnt="2" custScaleX="2000000"/>
      <dgm:spPr/>
      <dgm:t>
        <a:bodyPr/>
        <a:lstStyle/>
        <a:p>
          <a:endParaRPr lang="en-US"/>
        </a:p>
      </dgm:t>
    </dgm:pt>
    <dgm:pt modelId="{895CCBA9-502D-48DD-84D5-A9CC253C5F7D}" type="pres">
      <dgm:prSet presAssocID="{A45DA8C5-AFCF-473F-A5AF-7005286AA22C}" presName="connTx" presStyleLbl="parChTrans1D3" presStyleIdx="1" presStyleCnt="2"/>
      <dgm:spPr/>
      <dgm:t>
        <a:bodyPr/>
        <a:lstStyle/>
        <a:p>
          <a:endParaRPr lang="en-US"/>
        </a:p>
      </dgm:t>
    </dgm:pt>
    <dgm:pt modelId="{0E05C7A7-0834-4C67-A3FC-BF2D25E7C6D3}" type="pres">
      <dgm:prSet presAssocID="{05CE396A-53F6-4108-9B77-105C9939A298}" presName="root2" presStyleCnt="0"/>
      <dgm:spPr/>
    </dgm:pt>
    <dgm:pt modelId="{F68E858A-FE69-4282-B3FF-02574B7C1B83}" type="pres">
      <dgm:prSet presAssocID="{05CE396A-53F6-4108-9B77-105C9939A298}" presName="LevelTwoTextNode" presStyleLbl="node3" presStyleIdx="1" presStyleCnt="2" custScaleX="14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B2C13C-8BBE-41B8-B383-CDE98189CB32}" type="pres">
      <dgm:prSet presAssocID="{05CE396A-53F6-4108-9B77-105C9939A298}" presName="level3hierChild" presStyleCnt="0"/>
      <dgm:spPr/>
    </dgm:pt>
  </dgm:ptLst>
  <dgm:cxnLst>
    <dgm:cxn modelId="{87BB8624-45D3-4346-B2AA-029E3A9A5919}" type="presOf" srcId="{352EE602-1529-43A6-91F0-E6A2A80BE754}" destId="{5596B27D-D8E7-45BC-B8C2-C178E9C03472}" srcOrd="0" destOrd="0" presId="urn:microsoft.com/office/officeart/2005/8/layout/hierarchy2"/>
    <dgm:cxn modelId="{8618643A-1B4C-430D-9F56-170B34779641}" type="presOf" srcId="{3955A6C2-441F-4E5B-8338-186836F5A501}" destId="{FF11EE69-7B5B-4DBF-A7BB-2320485A2B3D}" srcOrd="0" destOrd="0" presId="urn:microsoft.com/office/officeart/2005/8/layout/hierarchy2"/>
    <dgm:cxn modelId="{FC525A3B-E364-4520-AAE1-84A5FC450579}" srcId="{D0DB48A5-6063-48A2-8179-96B33EFEF871}" destId="{14374A1D-64BE-4494-8705-BBA619CE0390}" srcOrd="2" destOrd="0" parTransId="{6B055D7E-C53E-4800-AAA3-B76629A9DDA0}" sibTransId="{7DB6185A-69BA-479F-AEE1-9B5C5F25E03A}"/>
    <dgm:cxn modelId="{FC12C622-59E5-493D-B6A7-68E0DAB5296A}" type="presOf" srcId="{05CE396A-53F6-4108-9B77-105C9939A298}" destId="{F68E858A-FE69-4282-B3FF-02574B7C1B83}" srcOrd="0" destOrd="0" presId="urn:microsoft.com/office/officeart/2005/8/layout/hierarchy2"/>
    <dgm:cxn modelId="{C4C67714-1342-4A06-989F-0D0BAF9FB167}" srcId="{D0DB48A5-6063-48A2-8179-96B33EFEF871}" destId="{F603E78F-447B-48C3-B035-ACBB74E4A81C}" srcOrd="1" destOrd="0" parTransId="{16003824-4EED-4BEE-A187-05D7722AF656}" sibTransId="{6D8D831D-185F-4B9A-907B-1EE818D736FD}"/>
    <dgm:cxn modelId="{7B2226D6-AE8F-49ED-A014-29131D7BD6BF}" type="presOf" srcId="{D0DB48A5-6063-48A2-8179-96B33EFEF871}" destId="{44F34420-B76B-49F8-9D4C-FAF191C8830A}" srcOrd="0" destOrd="0" presId="urn:microsoft.com/office/officeart/2005/8/layout/hierarchy2"/>
    <dgm:cxn modelId="{31B92092-1604-44B5-AD6F-78E926FE8136}" type="presOf" srcId="{C450BB79-234A-4438-B27F-FDD2833972D5}" destId="{4A2D25C8-C7F4-452B-A217-EDFE89EBA231}" srcOrd="0" destOrd="0" presId="urn:microsoft.com/office/officeart/2005/8/layout/hierarchy2"/>
    <dgm:cxn modelId="{983092CF-9445-4686-B97C-49F32E4E00DA}" type="presOf" srcId="{5CA7224E-3BA0-4259-B647-6D37D177F191}" destId="{361BE5B1-FF66-4F76-86E1-0CEED7D3F296}" srcOrd="1" destOrd="0" presId="urn:microsoft.com/office/officeart/2005/8/layout/hierarchy2"/>
    <dgm:cxn modelId="{88AF9194-E62A-4BEE-8754-678F6038903F}" srcId="{D0DB48A5-6063-48A2-8179-96B33EFEF871}" destId="{C450BB79-234A-4438-B27F-FDD2833972D5}" srcOrd="3" destOrd="0" parTransId="{62DDE148-0246-4BD3-A9C0-2E6D92163B53}" sibTransId="{65641664-7989-4968-9FF7-2CB00B733787}"/>
    <dgm:cxn modelId="{A5FF57D9-B11C-4AE4-828C-3B87CEFC94D1}" type="presOf" srcId="{6B055D7E-C53E-4800-AAA3-B76629A9DDA0}" destId="{040DC9E5-4DBE-4476-97D5-76281B4F9859}" srcOrd="0" destOrd="0" presId="urn:microsoft.com/office/officeart/2005/8/layout/hierarchy2"/>
    <dgm:cxn modelId="{909C8F0A-67E5-44A8-A9C5-FF2A679962A4}" type="presOf" srcId="{62DDE148-0246-4BD3-A9C0-2E6D92163B53}" destId="{9E64D448-6243-4AA0-9F07-D36CD9A9AA7F}" srcOrd="1" destOrd="0" presId="urn:microsoft.com/office/officeart/2005/8/layout/hierarchy2"/>
    <dgm:cxn modelId="{77E5EA38-3D29-481D-B52B-12E47853A705}" type="presOf" srcId="{ED0F919A-D434-46B3-8E5A-9E86E6A6A738}" destId="{25847005-0224-453A-87D4-ABD30EDB5B7C}" srcOrd="0" destOrd="0" presId="urn:microsoft.com/office/officeart/2005/8/layout/hierarchy2"/>
    <dgm:cxn modelId="{F76CCED3-9D28-4D84-9A10-18D1AA817ED0}" srcId="{252B4970-020D-4E93-92C9-2FA2D9A57EB6}" destId="{05CE396A-53F6-4108-9B77-105C9939A298}" srcOrd="1" destOrd="0" parTransId="{A45DA8C5-AFCF-473F-A5AF-7005286AA22C}" sibTransId="{6C670D1F-ACE0-4CC1-B9AF-4AA735E607FB}"/>
    <dgm:cxn modelId="{25572172-5B77-455E-ADB2-947858671406}" type="presOf" srcId="{3A20DAA2-114F-4740-B44A-318F33FECD93}" destId="{13E02B12-3E3C-4762-B0BF-E84A551FB4D8}" srcOrd="0" destOrd="0" presId="urn:microsoft.com/office/officeart/2005/8/layout/hierarchy2"/>
    <dgm:cxn modelId="{7527E1A1-2568-4065-AC33-A2472AB724BB}" type="presOf" srcId="{309B0183-C8EA-4D28-99B8-50F40772D2DA}" destId="{0DE189DD-A6A0-455F-9D29-AEE05A21FA93}" srcOrd="1" destOrd="0" presId="urn:microsoft.com/office/officeart/2005/8/layout/hierarchy2"/>
    <dgm:cxn modelId="{65B12292-89ED-4EC8-9ADA-A99DA84387AD}" srcId="{D0DB48A5-6063-48A2-8179-96B33EFEF871}" destId="{252B4970-020D-4E93-92C9-2FA2D9A57EB6}" srcOrd="5" destOrd="0" parTransId="{8AAB64C7-7101-4008-A0FF-6042BAA66942}" sibTransId="{A0F4DC66-9CE3-4B4C-85AD-777033EB8BE6}"/>
    <dgm:cxn modelId="{2831FBAF-8D81-43F7-8DF5-9724F75CC185}" srcId="{CB8FD5AF-D2BB-44EF-828D-5D028AD37EDB}" destId="{D0DB48A5-6063-48A2-8179-96B33EFEF871}" srcOrd="0" destOrd="0" parTransId="{6E42B88B-B22A-4228-8D2A-A94A23965743}" sibTransId="{82288126-741C-4043-BDCB-7E9CB99463EC}"/>
    <dgm:cxn modelId="{0F41EFA6-30CF-4D2D-99FC-8737F9A396E5}" type="presOf" srcId="{16003824-4EED-4BEE-A187-05D7722AF656}" destId="{CD1DBE47-B5F6-494F-BCA2-2806726DD239}" srcOrd="0" destOrd="0" presId="urn:microsoft.com/office/officeart/2005/8/layout/hierarchy2"/>
    <dgm:cxn modelId="{FF8C5B22-3AC1-44B4-8EE1-2CBC6834E39C}" type="presOf" srcId="{16003824-4EED-4BEE-A187-05D7722AF656}" destId="{ADBCAB69-C631-453C-9B72-2063A06EE264}" srcOrd="1" destOrd="0" presId="urn:microsoft.com/office/officeart/2005/8/layout/hierarchy2"/>
    <dgm:cxn modelId="{73BF4733-3B60-468B-ABB9-F92FFFC98109}" type="presOf" srcId="{8AAB64C7-7101-4008-A0FF-6042BAA66942}" destId="{B13AB68B-DD70-4B7E-81AD-C108518D65F9}" srcOrd="1" destOrd="0" presId="urn:microsoft.com/office/officeart/2005/8/layout/hierarchy2"/>
    <dgm:cxn modelId="{7B94D890-3CF6-4C67-8D24-517DF40E48FC}" type="presOf" srcId="{309B0183-C8EA-4D28-99B8-50F40772D2DA}" destId="{8723BBDB-A54D-4215-803A-684ACBB09F3C}" srcOrd="0" destOrd="0" presId="urn:microsoft.com/office/officeart/2005/8/layout/hierarchy2"/>
    <dgm:cxn modelId="{F2136CBA-9B8A-4D4D-ABE2-FB9111985980}" srcId="{D0DB48A5-6063-48A2-8179-96B33EFEF871}" destId="{352EE602-1529-43A6-91F0-E6A2A80BE754}" srcOrd="0" destOrd="0" parTransId="{ED0F919A-D434-46B3-8E5A-9E86E6A6A738}" sibTransId="{8665732F-D437-4013-A5EE-032EC04C719D}"/>
    <dgm:cxn modelId="{54224533-5A55-4FDB-8F67-3C05C28F3FC3}" srcId="{D0DB48A5-6063-48A2-8179-96B33EFEF871}" destId="{3955A6C2-441F-4E5B-8338-186836F5A501}" srcOrd="4" destOrd="0" parTransId="{309B0183-C8EA-4D28-99B8-50F40772D2DA}" sibTransId="{17E3132A-EDAF-4C61-80F6-EC3822D04EC8}"/>
    <dgm:cxn modelId="{EDDD4793-6212-4C77-8898-E911CF25BBE6}" type="presOf" srcId="{6B055D7E-C53E-4800-AAA3-B76629A9DDA0}" destId="{55EE10AC-1345-47FC-BDD6-A9B8E89055D2}" srcOrd="1" destOrd="0" presId="urn:microsoft.com/office/officeart/2005/8/layout/hierarchy2"/>
    <dgm:cxn modelId="{432ED43D-8114-45DB-8150-F073E7F7024D}" type="presOf" srcId="{A45DA8C5-AFCF-473F-A5AF-7005286AA22C}" destId="{10A3C586-E336-458E-8432-59F7E3993865}" srcOrd="0" destOrd="0" presId="urn:microsoft.com/office/officeart/2005/8/layout/hierarchy2"/>
    <dgm:cxn modelId="{D90A4A3E-6BEE-4AD4-BBA8-BECD0E7841D7}" type="presOf" srcId="{252B4970-020D-4E93-92C9-2FA2D9A57EB6}" destId="{3BCF1B9D-DD28-4E61-A757-13761BA1E69D}" srcOrd="0" destOrd="0" presId="urn:microsoft.com/office/officeart/2005/8/layout/hierarchy2"/>
    <dgm:cxn modelId="{D70A4579-335C-407C-B3D3-E02C8910D1F3}" type="presOf" srcId="{ED0F919A-D434-46B3-8E5A-9E86E6A6A738}" destId="{57E792B0-5895-48A8-A389-B1EB6D6EBD3E}" srcOrd="1" destOrd="0" presId="urn:microsoft.com/office/officeart/2005/8/layout/hierarchy2"/>
    <dgm:cxn modelId="{D8BF4D42-C146-4D23-B17F-C2F3C62BA5FE}" type="presOf" srcId="{8AAB64C7-7101-4008-A0FF-6042BAA66942}" destId="{45D020E4-31FF-4DA2-ACE0-9E7E8049F402}" srcOrd="0" destOrd="0" presId="urn:microsoft.com/office/officeart/2005/8/layout/hierarchy2"/>
    <dgm:cxn modelId="{DFFA97EF-E4E2-4AC3-921C-2E9766319EF8}" type="presOf" srcId="{A45DA8C5-AFCF-473F-A5AF-7005286AA22C}" destId="{895CCBA9-502D-48DD-84D5-A9CC253C5F7D}" srcOrd="1" destOrd="0" presId="urn:microsoft.com/office/officeart/2005/8/layout/hierarchy2"/>
    <dgm:cxn modelId="{DDEC6682-93B7-41C5-AEAF-C23999C93AAE}" type="presOf" srcId="{F603E78F-447B-48C3-B035-ACBB74E4A81C}" destId="{EC6A4C8D-5276-4150-B362-61BB245BD9C5}" srcOrd="0" destOrd="0" presId="urn:microsoft.com/office/officeart/2005/8/layout/hierarchy2"/>
    <dgm:cxn modelId="{F521F6AE-C8E3-48EB-8E6D-D0211FA43635}" srcId="{252B4970-020D-4E93-92C9-2FA2D9A57EB6}" destId="{3A20DAA2-114F-4740-B44A-318F33FECD93}" srcOrd="0" destOrd="0" parTransId="{5CA7224E-3BA0-4259-B647-6D37D177F191}" sibTransId="{D412F5C4-F9CF-43E7-AAE8-043F2915AA7C}"/>
    <dgm:cxn modelId="{54526066-D384-4C11-94A3-B27DE97BE43E}" type="presOf" srcId="{14374A1D-64BE-4494-8705-BBA619CE0390}" destId="{9D8AFDAC-EA18-44E6-AC21-71EF80220724}" srcOrd="0" destOrd="0" presId="urn:microsoft.com/office/officeart/2005/8/layout/hierarchy2"/>
    <dgm:cxn modelId="{41288D3F-2CD4-4A66-BF9D-23534DBC4B1D}" type="presOf" srcId="{5CA7224E-3BA0-4259-B647-6D37D177F191}" destId="{79306B95-951F-4464-965C-BD274C1D8D81}" srcOrd="0" destOrd="0" presId="urn:microsoft.com/office/officeart/2005/8/layout/hierarchy2"/>
    <dgm:cxn modelId="{3FEDA2A3-41A8-443A-922E-F8DD6372B3D5}" type="presOf" srcId="{62DDE148-0246-4BD3-A9C0-2E6D92163B53}" destId="{0FF6E4BA-E8D0-4890-8264-DF09EA73C087}" srcOrd="0" destOrd="0" presId="urn:microsoft.com/office/officeart/2005/8/layout/hierarchy2"/>
    <dgm:cxn modelId="{0677C08B-CDE0-4255-88D4-9827F4B3011D}" type="presOf" srcId="{CB8FD5AF-D2BB-44EF-828D-5D028AD37EDB}" destId="{0E53D84B-AA02-4B4C-AC4E-194496129B79}" srcOrd="0" destOrd="0" presId="urn:microsoft.com/office/officeart/2005/8/layout/hierarchy2"/>
    <dgm:cxn modelId="{4A20106A-4ED0-4737-BE71-FE7FC4B0B763}" type="presParOf" srcId="{0E53D84B-AA02-4B4C-AC4E-194496129B79}" destId="{E497880A-C8B8-4617-831C-E73FC2DF9CB2}" srcOrd="0" destOrd="0" presId="urn:microsoft.com/office/officeart/2005/8/layout/hierarchy2"/>
    <dgm:cxn modelId="{2DCD0E10-F818-452B-A1C0-BB96969A977A}" type="presParOf" srcId="{E497880A-C8B8-4617-831C-E73FC2DF9CB2}" destId="{44F34420-B76B-49F8-9D4C-FAF191C8830A}" srcOrd="0" destOrd="0" presId="urn:microsoft.com/office/officeart/2005/8/layout/hierarchy2"/>
    <dgm:cxn modelId="{DB33F8C6-334B-40FA-ACA2-0D0A0CC4DAFF}" type="presParOf" srcId="{E497880A-C8B8-4617-831C-E73FC2DF9CB2}" destId="{62ACFB24-4A5F-46F1-8258-9872630E8014}" srcOrd="1" destOrd="0" presId="urn:microsoft.com/office/officeart/2005/8/layout/hierarchy2"/>
    <dgm:cxn modelId="{6B8A9C81-31BD-4D01-A678-ED910574864B}" type="presParOf" srcId="{62ACFB24-4A5F-46F1-8258-9872630E8014}" destId="{25847005-0224-453A-87D4-ABD30EDB5B7C}" srcOrd="0" destOrd="0" presId="urn:microsoft.com/office/officeart/2005/8/layout/hierarchy2"/>
    <dgm:cxn modelId="{857244FD-7E6B-4FDD-B239-77B97496791A}" type="presParOf" srcId="{25847005-0224-453A-87D4-ABD30EDB5B7C}" destId="{57E792B0-5895-48A8-A389-B1EB6D6EBD3E}" srcOrd="0" destOrd="0" presId="urn:microsoft.com/office/officeart/2005/8/layout/hierarchy2"/>
    <dgm:cxn modelId="{D091818D-10E9-4467-95EB-60B45C045D2D}" type="presParOf" srcId="{62ACFB24-4A5F-46F1-8258-9872630E8014}" destId="{AFBD8480-FC1B-4672-BBE0-AEA3B3ACA56A}" srcOrd="1" destOrd="0" presId="urn:microsoft.com/office/officeart/2005/8/layout/hierarchy2"/>
    <dgm:cxn modelId="{884E011C-CA43-44CB-9D5E-1E7D9973230D}" type="presParOf" srcId="{AFBD8480-FC1B-4672-BBE0-AEA3B3ACA56A}" destId="{5596B27D-D8E7-45BC-B8C2-C178E9C03472}" srcOrd="0" destOrd="0" presId="urn:microsoft.com/office/officeart/2005/8/layout/hierarchy2"/>
    <dgm:cxn modelId="{FC79E357-57A5-4A44-8DC4-85420017931A}" type="presParOf" srcId="{AFBD8480-FC1B-4672-BBE0-AEA3B3ACA56A}" destId="{BC4B79E1-CAB2-45B2-958A-E9A7A9964CDF}" srcOrd="1" destOrd="0" presId="urn:microsoft.com/office/officeart/2005/8/layout/hierarchy2"/>
    <dgm:cxn modelId="{A5782795-305C-4A4B-A710-97D921562729}" type="presParOf" srcId="{62ACFB24-4A5F-46F1-8258-9872630E8014}" destId="{CD1DBE47-B5F6-494F-BCA2-2806726DD239}" srcOrd="2" destOrd="0" presId="urn:microsoft.com/office/officeart/2005/8/layout/hierarchy2"/>
    <dgm:cxn modelId="{482F6B5E-119C-42FE-B73B-1F94E7DA3997}" type="presParOf" srcId="{CD1DBE47-B5F6-494F-BCA2-2806726DD239}" destId="{ADBCAB69-C631-453C-9B72-2063A06EE264}" srcOrd="0" destOrd="0" presId="urn:microsoft.com/office/officeart/2005/8/layout/hierarchy2"/>
    <dgm:cxn modelId="{756E109C-0F81-486A-AC8E-01C6A522D3ED}" type="presParOf" srcId="{62ACFB24-4A5F-46F1-8258-9872630E8014}" destId="{D6C8E730-F231-4EB6-A91B-ADB69437BA28}" srcOrd="3" destOrd="0" presId="urn:microsoft.com/office/officeart/2005/8/layout/hierarchy2"/>
    <dgm:cxn modelId="{37E72642-1570-4A57-B60C-9685573C78B3}" type="presParOf" srcId="{D6C8E730-F231-4EB6-A91B-ADB69437BA28}" destId="{EC6A4C8D-5276-4150-B362-61BB245BD9C5}" srcOrd="0" destOrd="0" presId="urn:microsoft.com/office/officeart/2005/8/layout/hierarchy2"/>
    <dgm:cxn modelId="{773B9257-2004-490B-858E-0360424005CE}" type="presParOf" srcId="{D6C8E730-F231-4EB6-A91B-ADB69437BA28}" destId="{49B6D160-0CE8-428E-A788-620AFC710E7B}" srcOrd="1" destOrd="0" presId="urn:microsoft.com/office/officeart/2005/8/layout/hierarchy2"/>
    <dgm:cxn modelId="{EBB73C3D-D8B3-4F17-8383-A9B6D64967A4}" type="presParOf" srcId="{62ACFB24-4A5F-46F1-8258-9872630E8014}" destId="{040DC9E5-4DBE-4476-97D5-76281B4F9859}" srcOrd="4" destOrd="0" presId="urn:microsoft.com/office/officeart/2005/8/layout/hierarchy2"/>
    <dgm:cxn modelId="{13332FEF-9708-44D4-91E2-C373406B9FCC}" type="presParOf" srcId="{040DC9E5-4DBE-4476-97D5-76281B4F9859}" destId="{55EE10AC-1345-47FC-BDD6-A9B8E89055D2}" srcOrd="0" destOrd="0" presId="urn:microsoft.com/office/officeart/2005/8/layout/hierarchy2"/>
    <dgm:cxn modelId="{BFCCDF64-699A-4B04-91C2-6C913585B491}" type="presParOf" srcId="{62ACFB24-4A5F-46F1-8258-9872630E8014}" destId="{7B4D0BDB-7BF4-436C-847A-C989C424A08B}" srcOrd="5" destOrd="0" presId="urn:microsoft.com/office/officeart/2005/8/layout/hierarchy2"/>
    <dgm:cxn modelId="{2DA11239-C11A-446B-954B-D5D7699B34CB}" type="presParOf" srcId="{7B4D0BDB-7BF4-436C-847A-C989C424A08B}" destId="{9D8AFDAC-EA18-44E6-AC21-71EF80220724}" srcOrd="0" destOrd="0" presId="urn:microsoft.com/office/officeart/2005/8/layout/hierarchy2"/>
    <dgm:cxn modelId="{507AD924-088F-4FFC-BC3C-B9B0323DA174}" type="presParOf" srcId="{7B4D0BDB-7BF4-436C-847A-C989C424A08B}" destId="{F2CF8DBA-85D6-41D7-A4C1-3607B2532089}" srcOrd="1" destOrd="0" presId="urn:microsoft.com/office/officeart/2005/8/layout/hierarchy2"/>
    <dgm:cxn modelId="{B3639772-9C15-450F-A85E-E181809F1FF5}" type="presParOf" srcId="{62ACFB24-4A5F-46F1-8258-9872630E8014}" destId="{0FF6E4BA-E8D0-4890-8264-DF09EA73C087}" srcOrd="6" destOrd="0" presId="urn:microsoft.com/office/officeart/2005/8/layout/hierarchy2"/>
    <dgm:cxn modelId="{26455354-8333-4693-8BEC-3B48EC89A3A9}" type="presParOf" srcId="{0FF6E4BA-E8D0-4890-8264-DF09EA73C087}" destId="{9E64D448-6243-4AA0-9F07-D36CD9A9AA7F}" srcOrd="0" destOrd="0" presId="urn:microsoft.com/office/officeart/2005/8/layout/hierarchy2"/>
    <dgm:cxn modelId="{5B40CBE8-9B83-41B7-B078-259F7A543580}" type="presParOf" srcId="{62ACFB24-4A5F-46F1-8258-9872630E8014}" destId="{F7B8EC5C-DA7D-4535-9920-A3D0DCB2305D}" srcOrd="7" destOrd="0" presId="urn:microsoft.com/office/officeart/2005/8/layout/hierarchy2"/>
    <dgm:cxn modelId="{7678077F-CE9F-4F3E-AC61-89895D04E0F8}" type="presParOf" srcId="{F7B8EC5C-DA7D-4535-9920-A3D0DCB2305D}" destId="{4A2D25C8-C7F4-452B-A217-EDFE89EBA231}" srcOrd="0" destOrd="0" presId="urn:microsoft.com/office/officeart/2005/8/layout/hierarchy2"/>
    <dgm:cxn modelId="{090C9BB4-9D7A-4081-AAB2-7F4CB3F5AC1D}" type="presParOf" srcId="{F7B8EC5C-DA7D-4535-9920-A3D0DCB2305D}" destId="{33082717-4BE5-47FD-B1A0-6048FFC02DBC}" srcOrd="1" destOrd="0" presId="urn:microsoft.com/office/officeart/2005/8/layout/hierarchy2"/>
    <dgm:cxn modelId="{722A2A2A-8E29-4716-ADB1-3C4D683BF261}" type="presParOf" srcId="{62ACFB24-4A5F-46F1-8258-9872630E8014}" destId="{8723BBDB-A54D-4215-803A-684ACBB09F3C}" srcOrd="8" destOrd="0" presId="urn:microsoft.com/office/officeart/2005/8/layout/hierarchy2"/>
    <dgm:cxn modelId="{C97D8C2C-25F0-44A5-A7E6-A8E9578E7BF2}" type="presParOf" srcId="{8723BBDB-A54D-4215-803A-684ACBB09F3C}" destId="{0DE189DD-A6A0-455F-9D29-AEE05A21FA93}" srcOrd="0" destOrd="0" presId="urn:microsoft.com/office/officeart/2005/8/layout/hierarchy2"/>
    <dgm:cxn modelId="{2888B528-D78D-4F3C-A5CB-02BC448B479A}" type="presParOf" srcId="{62ACFB24-4A5F-46F1-8258-9872630E8014}" destId="{FEC85E37-8A8A-4A65-90E7-E9463898DB98}" srcOrd="9" destOrd="0" presId="urn:microsoft.com/office/officeart/2005/8/layout/hierarchy2"/>
    <dgm:cxn modelId="{FF50BEE8-C284-420C-81D6-36C2EB2CCD47}" type="presParOf" srcId="{FEC85E37-8A8A-4A65-90E7-E9463898DB98}" destId="{FF11EE69-7B5B-4DBF-A7BB-2320485A2B3D}" srcOrd="0" destOrd="0" presId="urn:microsoft.com/office/officeart/2005/8/layout/hierarchy2"/>
    <dgm:cxn modelId="{91B80121-37C9-4768-9776-731C78452080}" type="presParOf" srcId="{FEC85E37-8A8A-4A65-90E7-E9463898DB98}" destId="{101EB588-0C8A-4257-9ED7-1DEB84030711}" srcOrd="1" destOrd="0" presId="urn:microsoft.com/office/officeart/2005/8/layout/hierarchy2"/>
    <dgm:cxn modelId="{567AED2C-25CB-4F34-8F8A-FD02C9DCAB69}" type="presParOf" srcId="{62ACFB24-4A5F-46F1-8258-9872630E8014}" destId="{45D020E4-31FF-4DA2-ACE0-9E7E8049F402}" srcOrd="10" destOrd="0" presId="urn:microsoft.com/office/officeart/2005/8/layout/hierarchy2"/>
    <dgm:cxn modelId="{7241F886-71DF-46AA-B569-46F66136A357}" type="presParOf" srcId="{45D020E4-31FF-4DA2-ACE0-9E7E8049F402}" destId="{B13AB68B-DD70-4B7E-81AD-C108518D65F9}" srcOrd="0" destOrd="0" presId="urn:microsoft.com/office/officeart/2005/8/layout/hierarchy2"/>
    <dgm:cxn modelId="{26700987-5424-473E-9CCA-273CD67CD934}" type="presParOf" srcId="{62ACFB24-4A5F-46F1-8258-9872630E8014}" destId="{D377C372-F517-4819-95A1-638A1F5241D0}" srcOrd="11" destOrd="0" presId="urn:microsoft.com/office/officeart/2005/8/layout/hierarchy2"/>
    <dgm:cxn modelId="{0A64BD52-8100-4B00-8BB1-90FCED0EFC52}" type="presParOf" srcId="{D377C372-F517-4819-95A1-638A1F5241D0}" destId="{3BCF1B9D-DD28-4E61-A757-13761BA1E69D}" srcOrd="0" destOrd="0" presId="urn:microsoft.com/office/officeart/2005/8/layout/hierarchy2"/>
    <dgm:cxn modelId="{C5850CA4-529A-4117-AF06-F155516F2270}" type="presParOf" srcId="{D377C372-F517-4819-95A1-638A1F5241D0}" destId="{0C8F1B92-367B-49AC-913F-F75639362D53}" srcOrd="1" destOrd="0" presId="urn:microsoft.com/office/officeart/2005/8/layout/hierarchy2"/>
    <dgm:cxn modelId="{347969EF-762B-4E27-98EB-65612A1195EF}" type="presParOf" srcId="{0C8F1B92-367B-49AC-913F-F75639362D53}" destId="{79306B95-951F-4464-965C-BD274C1D8D81}" srcOrd="0" destOrd="0" presId="urn:microsoft.com/office/officeart/2005/8/layout/hierarchy2"/>
    <dgm:cxn modelId="{AE63B00E-1F3D-495E-A429-F2D35CF46971}" type="presParOf" srcId="{79306B95-951F-4464-965C-BD274C1D8D81}" destId="{361BE5B1-FF66-4F76-86E1-0CEED7D3F296}" srcOrd="0" destOrd="0" presId="urn:microsoft.com/office/officeart/2005/8/layout/hierarchy2"/>
    <dgm:cxn modelId="{2B6F41B8-6B2E-4B76-843A-C0DA9C0F87D3}" type="presParOf" srcId="{0C8F1B92-367B-49AC-913F-F75639362D53}" destId="{43873F8F-F612-4E46-9087-09142C552B08}" srcOrd="1" destOrd="0" presId="urn:microsoft.com/office/officeart/2005/8/layout/hierarchy2"/>
    <dgm:cxn modelId="{2219AD2E-AD69-437F-A4BC-EA89470BC596}" type="presParOf" srcId="{43873F8F-F612-4E46-9087-09142C552B08}" destId="{13E02B12-3E3C-4762-B0BF-E84A551FB4D8}" srcOrd="0" destOrd="0" presId="urn:microsoft.com/office/officeart/2005/8/layout/hierarchy2"/>
    <dgm:cxn modelId="{213BFFC8-A8BE-4041-B258-466AAD0E6687}" type="presParOf" srcId="{43873F8F-F612-4E46-9087-09142C552B08}" destId="{57AC36DD-C366-45AA-8E22-F5D29AE7809E}" srcOrd="1" destOrd="0" presId="urn:microsoft.com/office/officeart/2005/8/layout/hierarchy2"/>
    <dgm:cxn modelId="{B2724349-3A73-4223-9EC4-DD9C1E027BB5}" type="presParOf" srcId="{0C8F1B92-367B-49AC-913F-F75639362D53}" destId="{10A3C586-E336-458E-8432-59F7E3993865}" srcOrd="2" destOrd="0" presId="urn:microsoft.com/office/officeart/2005/8/layout/hierarchy2"/>
    <dgm:cxn modelId="{21B6B84B-3A78-4975-B503-E3E25DD39B8D}" type="presParOf" srcId="{10A3C586-E336-458E-8432-59F7E3993865}" destId="{895CCBA9-502D-48DD-84D5-A9CC253C5F7D}" srcOrd="0" destOrd="0" presId="urn:microsoft.com/office/officeart/2005/8/layout/hierarchy2"/>
    <dgm:cxn modelId="{002E26AF-F339-400B-BA8C-6E1ED378721C}" type="presParOf" srcId="{0C8F1B92-367B-49AC-913F-F75639362D53}" destId="{0E05C7A7-0834-4C67-A3FC-BF2D25E7C6D3}" srcOrd="3" destOrd="0" presId="urn:microsoft.com/office/officeart/2005/8/layout/hierarchy2"/>
    <dgm:cxn modelId="{C980E19E-A05F-4A86-B36D-44EB529C6EAD}" type="presParOf" srcId="{0E05C7A7-0834-4C67-A3FC-BF2D25E7C6D3}" destId="{F68E858A-FE69-4282-B3FF-02574B7C1B83}" srcOrd="0" destOrd="0" presId="urn:microsoft.com/office/officeart/2005/8/layout/hierarchy2"/>
    <dgm:cxn modelId="{A51E1D93-B7B1-48B5-8415-90F2671E8653}" type="presParOf" srcId="{0E05C7A7-0834-4C67-A3FC-BF2D25E7C6D3}" destId="{56B2C13C-8BBE-41B8-B383-CDE98189CB32}" srcOrd="1" destOrd="0" presId="urn:microsoft.com/office/officeart/2005/8/layout/hierarchy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97A6EE-A371-42D9-A33D-C9BCA85829C3}" type="doc">
      <dgm:prSet loTypeId="urn:microsoft.com/office/officeart/2005/8/layout/hierarchy3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62A2E0D-B89D-4103-9714-49B1D25A230C}">
      <dgm:prSet phldrT="[Text]" custT="1"/>
      <dgm:spPr/>
      <dgm:t>
        <a:bodyPr/>
        <a:lstStyle/>
        <a:p>
          <a:r>
            <a:rPr lang="en-US" sz="2400" dirty="0" smtClean="0"/>
            <a:t>Lipids </a:t>
          </a:r>
          <a:endParaRPr lang="en-US" sz="2400" dirty="0"/>
        </a:p>
      </dgm:t>
    </dgm:pt>
    <dgm:pt modelId="{AD4DCD07-4BB7-49A8-B636-92232FE53BD1}" type="parTrans" cxnId="{DE3D225A-4997-4CE8-9951-120E563D2403}">
      <dgm:prSet/>
      <dgm:spPr/>
      <dgm:t>
        <a:bodyPr/>
        <a:lstStyle/>
        <a:p>
          <a:endParaRPr lang="en-US"/>
        </a:p>
      </dgm:t>
    </dgm:pt>
    <dgm:pt modelId="{D265E278-236C-4031-9D59-2F38DBFC12AF}" type="sibTrans" cxnId="{DE3D225A-4997-4CE8-9951-120E563D2403}">
      <dgm:prSet/>
      <dgm:spPr/>
      <dgm:t>
        <a:bodyPr/>
        <a:lstStyle/>
        <a:p>
          <a:endParaRPr lang="en-US"/>
        </a:p>
      </dgm:t>
    </dgm:pt>
    <dgm:pt modelId="{28E8FA40-F6B5-4C3B-BDC6-A6EADF545EA5}">
      <dgm:prSet phldrT="[Text]" custT="1"/>
      <dgm:spPr/>
      <dgm:t>
        <a:bodyPr/>
        <a:lstStyle/>
        <a:p>
          <a:r>
            <a:rPr lang="en-US" sz="2400" dirty="0" smtClean="0"/>
            <a:t>Simple </a:t>
          </a:r>
        </a:p>
        <a:p>
          <a:r>
            <a:rPr lang="en-US" sz="2400" dirty="0" smtClean="0"/>
            <a:t>Fats / oils  and  Waxes </a:t>
          </a:r>
          <a:endParaRPr lang="en-US" sz="2400" dirty="0"/>
        </a:p>
      </dgm:t>
    </dgm:pt>
    <dgm:pt modelId="{AAFAEDE7-88AE-4696-9C39-F7AC13905B48}" type="parTrans" cxnId="{D92DF270-E3B7-4C0B-B142-273ACB36ACFC}">
      <dgm:prSet/>
      <dgm:spPr/>
      <dgm:t>
        <a:bodyPr/>
        <a:lstStyle/>
        <a:p>
          <a:endParaRPr lang="en-US" sz="2400"/>
        </a:p>
      </dgm:t>
    </dgm:pt>
    <dgm:pt modelId="{3CB26FDE-937E-46CD-B7BF-423930E1FAC4}" type="sibTrans" cxnId="{D92DF270-E3B7-4C0B-B142-273ACB36ACFC}">
      <dgm:prSet/>
      <dgm:spPr/>
      <dgm:t>
        <a:bodyPr/>
        <a:lstStyle/>
        <a:p>
          <a:endParaRPr lang="en-US"/>
        </a:p>
      </dgm:t>
    </dgm:pt>
    <dgm:pt modelId="{4EC72B39-94B8-4772-8419-984D793412D3}">
      <dgm:prSet phldrT="[Text]" custT="1"/>
      <dgm:spPr/>
      <dgm:t>
        <a:bodyPr/>
        <a:lstStyle/>
        <a:p>
          <a:r>
            <a:rPr lang="en-US" sz="2400" dirty="0" smtClean="0"/>
            <a:t>Complex</a:t>
          </a:r>
        </a:p>
        <a:p>
          <a:r>
            <a:rPr lang="en-US" sz="2400" dirty="0" smtClean="0"/>
            <a:t>Phospholipids,  </a:t>
          </a:r>
          <a:r>
            <a:rPr lang="en-US" sz="2400" dirty="0" err="1" smtClean="0"/>
            <a:t>Glycolipids</a:t>
          </a:r>
          <a:r>
            <a:rPr lang="en-US" sz="2400" dirty="0" smtClean="0"/>
            <a:t>,  Lipoproteins </a:t>
          </a:r>
          <a:endParaRPr lang="en-US" sz="2400" dirty="0"/>
        </a:p>
      </dgm:t>
    </dgm:pt>
    <dgm:pt modelId="{ECDBAC2C-CD66-48CC-80B7-498BF85870F4}" type="parTrans" cxnId="{E79D4A6C-AA1F-447D-9510-86CB954860FF}">
      <dgm:prSet/>
      <dgm:spPr/>
      <dgm:t>
        <a:bodyPr/>
        <a:lstStyle/>
        <a:p>
          <a:endParaRPr lang="en-US" sz="2400"/>
        </a:p>
      </dgm:t>
    </dgm:pt>
    <dgm:pt modelId="{0882BFE1-5D91-48EE-ABEE-672943650DF3}" type="sibTrans" cxnId="{E79D4A6C-AA1F-447D-9510-86CB954860FF}">
      <dgm:prSet/>
      <dgm:spPr/>
      <dgm:t>
        <a:bodyPr/>
        <a:lstStyle/>
        <a:p>
          <a:endParaRPr lang="en-US"/>
        </a:p>
      </dgm:t>
    </dgm:pt>
    <dgm:pt modelId="{9CA6E653-2895-4271-BB09-6BC92DDBF3CA}">
      <dgm:prSet phldrT="[Text]" custT="1"/>
      <dgm:spPr/>
      <dgm:t>
        <a:bodyPr/>
        <a:lstStyle/>
        <a:p>
          <a:r>
            <a:rPr lang="en-US" sz="2400" dirty="0" smtClean="0"/>
            <a:t>Derived </a:t>
          </a:r>
          <a:endParaRPr lang="en-US" sz="2400" dirty="0"/>
        </a:p>
      </dgm:t>
    </dgm:pt>
    <dgm:pt modelId="{C65BDBC4-3391-4926-A9F8-0918AEF2A437}" type="parTrans" cxnId="{59773427-AA16-4730-B6A6-BAC7E0533A5A}">
      <dgm:prSet/>
      <dgm:spPr/>
      <dgm:t>
        <a:bodyPr/>
        <a:lstStyle/>
        <a:p>
          <a:endParaRPr lang="en-US" sz="2400"/>
        </a:p>
      </dgm:t>
    </dgm:pt>
    <dgm:pt modelId="{9A4482CA-DF6A-4295-A1FC-9FB592A0931C}" type="sibTrans" cxnId="{59773427-AA16-4730-B6A6-BAC7E0533A5A}">
      <dgm:prSet/>
      <dgm:spPr/>
      <dgm:t>
        <a:bodyPr/>
        <a:lstStyle/>
        <a:p>
          <a:endParaRPr lang="en-US"/>
        </a:p>
      </dgm:t>
    </dgm:pt>
    <dgm:pt modelId="{F60F4E2C-061B-4C3D-9FD3-20505448B146}">
      <dgm:prSet phldrT="[Text]" custT="1"/>
      <dgm:spPr/>
      <dgm:t>
        <a:bodyPr/>
        <a:lstStyle/>
        <a:p>
          <a:r>
            <a:rPr lang="en-US" sz="2400" dirty="0" smtClean="0"/>
            <a:t>Miscellaneous </a:t>
          </a:r>
        </a:p>
      </dgm:t>
    </dgm:pt>
    <dgm:pt modelId="{CB68C040-9E53-4827-BFA0-E3357269E341}" type="parTrans" cxnId="{02EEB6DE-F8A1-48ED-AC75-444F0E97BB4A}">
      <dgm:prSet/>
      <dgm:spPr/>
      <dgm:t>
        <a:bodyPr/>
        <a:lstStyle/>
        <a:p>
          <a:endParaRPr lang="en-US" sz="2400"/>
        </a:p>
      </dgm:t>
    </dgm:pt>
    <dgm:pt modelId="{B9881DB3-ECD4-40F7-BC31-D1236F292875}" type="sibTrans" cxnId="{02EEB6DE-F8A1-48ED-AC75-444F0E97BB4A}">
      <dgm:prSet/>
      <dgm:spPr/>
      <dgm:t>
        <a:bodyPr/>
        <a:lstStyle/>
        <a:p>
          <a:endParaRPr lang="en-US"/>
        </a:p>
      </dgm:t>
    </dgm:pt>
    <dgm:pt modelId="{2AD4A317-CD41-4B97-A709-EE27BDE82422}" type="pres">
      <dgm:prSet presAssocID="{2797A6EE-A371-42D9-A33D-C9BCA85829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16E860E-69E7-4CCC-8D55-E82DA4C78A05}" type="pres">
      <dgm:prSet presAssocID="{B62A2E0D-B89D-4103-9714-49B1D25A230C}" presName="root" presStyleCnt="0"/>
      <dgm:spPr/>
    </dgm:pt>
    <dgm:pt modelId="{973BEA84-AC00-4C9B-8DD9-449C63BC4A40}" type="pres">
      <dgm:prSet presAssocID="{B62A2E0D-B89D-4103-9714-49B1D25A230C}" presName="rootComposite" presStyleCnt="0"/>
      <dgm:spPr/>
    </dgm:pt>
    <dgm:pt modelId="{9503ED61-0D8E-46D4-9E61-ED7936979807}" type="pres">
      <dgm:prSet presAssocID="{B62A2E0D-B89D-4103-9714-49B1D25A230C}" presName="rootText" presStyleLbl="node1" presStyleIdx="0" presStyleCnt="1" custScaleX="404473" custScaleY="71110"/>
      <dgm:spPr/>
      <dgm:t>
        <a:bodyPr/>
        <a:lstStyle/>
        <a:p>
          <a:endParaRPr lang="en-US"/>
        </a:p>
      </dgm:t>
    </dgm:pt>
    <dgm:pt modelId="{D5DD2944-1A6E-4A17-ACCB-0BB56C4FBBDE}" type="pres">
      <dgm:prSet presAssocID="{B62A2E0D-B89D-4103-9714-49B1D25A230C}" presName="rootConnector" presStyleLbl="node1" presStyleIdx="0" presStyleCnt="1"/>
      <dgm:spPr/>
      <dgm:t>
        <a:bodyPr/>
        <a:lstStyle/>
        <a:p>
          <a:endParaRPr lang="en-US"/>
        </a:p>
      </dgm:t>
    </dgm:pt>
    <dgm:pt modelId="{4BAF7696-8481-4A06-ACED-97977364C2F5}" type="pres">
      <dgm:prSet presAssocID="{B62A2E0D-B89D-4103-9714-49B1D25A230C}" presName="childShape" presStyleCnt="0"/>
      <dgm:spPr/>
    </dgm:pt>
    <dgm:pt modelId="{55C08BAB-3BAD-40DA-B41D-02A8DDBA3B88}" type="pres">
      <dgm:prSet presAssocID="{AAFAEDE7-88AE-4696-9C39-F7AC13905B48}" presName="Name13" presStyleLbl="parChTrans1D2" presStyleIdx="0" presStyleCnt="4" custSzX="661973"/>
      <dgm:spPr/>
      <dgm:t>
        <a:bodyPr/>
        <a:lstStyle/>
        <a:p>
          <a:endParaRPr lang="en-US"/>
        </a:p>
      </dgm:t>
    </dgm:pt>
    <dgm:pt modelId="{0DADD789-E564-41B3-92F5-C4552BA146A8}" type="pres">
      <dgm:prSet presAssocID="{28E8FA40-F6B5-4C3B-BDC6-A6EADF545EA5}" presName="childText" presStyleLbl="bgAcc1" presStyleIdx="0" presStyleCnt="4" custScaleX="40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2F49F-9135-4FE3-87BA-03BCCF60044F}" type="pres">
      <dgm:prSet presAssocID="{ECDBAC2C-CD66-48CC-80B7-498BF85870F4}" presName="Name13" presStyleLbl="parChTrans1D2" presStyleIdx="1" presStyleCnt="4" custSzX="661973"/>
      <dgm:spPr/>
      <dgm:t>
        <a:bodyPr/>
        <a:lstStyle/>
        <a:p>
          <a:endParaRPr lang="en-US"/>
        </a:p>
      </dgm:t>
    </dgm:pt>
    <dgm:pt modelId="{23651F2E-1F13-4638-A44B-A11FC40DB7B4}" type="pres">
      <dgm:prSet presAssocID="{4EC72B39-94B8-4772-8419-984D793412D3}" presName="childText" presStyleLbl="bgAcc1" presStyleIdx="1" presStyleCnt="4" custAng="0" custScaleX="404473" custScaleY="1393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F299D-AD53-407E-9E66-815E6AF0122E}" type="pres">
      <dgm:prSet presAssocID="{C65BDBC4-3391-4926-A9F8-0918AEF2A437}" presName="Name13" presStyleLbl="parChTrans1D2" presStyleIdx="2" presStyleCnt="4" custSzX="661973"/>
      <dgm:spPr/>
      <dgm:t>
        <a:bodyPr/>
        <a:lstStyle/>
        <a:p>
          <a:endParaRPr lang="en-US"/>
        </a:p>
      </dgm:t>
    </dgm:pt>
    <dgm:pt modelId="{1444D20E-57F4-40A9-8029-0D73567CD3C2}" type="pres">
      <dgm:prSet presAssocID="{9CA6E653-2895-4271-BB09-6BC92DDBF3CA}" presName="childText" presStyleLbl="bgAcc1" presStyleIdx="2" presStyleCnt="4" custScaleX="404473" custScaleY="57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97A2-C90A-4EED-B1E3-3F4D3ACAF019}" type="pres">
      <dgm:prSet presAssocID="{CB68C040-9E53-4827-BFA0-E3357269E341}" presName="Name13" presStyleLbl="parChTrans1D2" presStyleIdx="3" presStyleCnt="4" custSzX="661973"/>
      <dgm:spPr/>
      <dgm:t>
        <a:bodyPr/>
        <a:lstStyle/>
        <a:p>
          <a:endParaRPr lang="en-US"/>
        </a:p>
      </dgm:t>
    </dgm:pt>
    <dgm:pt modelId="{24E13629-4938-4704-A084-BA18321EC351}" type="pres">
      <dgm:prSet presAssocID="{F60F4E2C-061B-4C3D-9FD3-20505448B146}" presName="childText" presStyleLbl="bgAcc1" presStyleIdx="3" presStyleCnt="4" custScaleX="404473" custScaleY="57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EEB6DE-F8A1-48ED-AC75-444F0E97BB4A}" srcId="{B62A2E0D-B89D-4103-9714-49B1D25A230C}" destId="{F60F4E2C-061B-4C3D-9FD3-20505448B146}" srcOrd="3" destOrd="0" parTransId="{CB68C040-9E53-4827-BFA0-E3357269E341}" sibTransId="{B9881DB3-ECD4-40F7-BC31-D1236F292875}"/>
    <dgm:cxn modelId="{1056F441-6C49-4EEC-941F-C031387A2859}" type="presOf" srcId="{CB68C040-9E53-4827-BFA0-E3357269E341}" destId="{4D9F97A2-C90A-4EED-B1E3-3F4D3ACAF019}" srcOrd="0" destOrd="0" presId="urn:microsoft.com/office/officeart/2005/8/layout/hierarchy3"/>
    <dgm:cxn modelId="{8B740D48-1728-4E05-BDFF-E560D1BB65C1}" type="presOf" srcId="{ECDBAC2C-CD66-48CC-80B7-498BF85870F4}" destId="{6BA2F49F-9135-4FE3-87BA-03BCCF60044F}" srcOrd="0" destOrd="0" presId="urn:microsoft.com/office/officeart/2005/8/layout/hierarchy3"/>
    <dgm:cxn modelId="{D92DF270-E3B7-4C0B-B142-273ACB36ACFC}" srcId="{B62A2E0D-B89D-4103-9714-49B1D25A230C}" destId="{28E8FA40-F6B5-4C3B-BDC6-A6EADF545EA5}" srcOrd="0" destOrd="0" parTransId="{AAFAEDE7-88AE-4696-9C39-F7AC13905B48}" sibTransId="{3CB26FDE-937E-46CD-B7BF-423930E1FAC4}"/>
    <dgm:cxn modelId="{C3E1C18C-290D-47C0-AB95-3E59DA417DED}" type="presOf" srcId="{F60F4E2C-061B-4C3D-9FD3-20505448B146}" destId="{24E13629-4938-4704-A084-BA18321EC351}" srcOrd="0" destOrd="0" presId="urn:microsoft.com/office/officeart/2005/8/layout/hierarchy3"/>
    <dgm:cxn modelId="{59773427-AA16-4730-B6A6-BAC7E0533A5A}" srcId="{B62A2E0D-B89D-4103-9714-49B1D25A230C}" destId="{9CA6E653-2895-4271-BB09-6BC92DDBF3CA}" srcOrd="2" destOrd="0" parTransId="{C65BDBC4-3391-4926-A9F8-0918AEF2A437}" sibTransId="{9A4482CA-DF6A-4295-A1FC-9FB592A0931C}"/>
    <dgm:cxn modelId="{65202AA1-1250-48C1-BF90-5B39528EBBD1}" type="presOf" srcId="{AAFAEDE7-88AE-4696-9C39-F7AC13905B48}" destId="{55C08BAB-3BAD-40DA-B41D-02A8DDBA3B88}" srcOrd="0" destOrd="0" presId="urn:microsoft.com/office/officeart/2005/8/layout/hierarchy3"/>
    <dgm:cxn modelId="{B7B88E4F-A791-474E-8DE3-F623B84A6023}" type="presOf" srcId="{28E8FA40-F6B5-4C3B-BDC6-A6EADF545EA5}" destId="{0DADD789-E564-41B3-92F5-C4552BA146A8}" srcOrd="0" destOrd="0" presId="urn:microsoft.com/office/officeart/2005/8/layout/hierarchy3"/>
    <dgm:cxn modelId="{E79D4A6C-AA1F-447D-9510-86CB954860FF}" srcId="{B62A2E0D-B89D-4103-9714-49B1D25A230C}" destId="{4EC72B39-94B8-4772-8419-984D793412D3}" srcOrd="1" destOrd="0" parTransId="{ECDBAC2C-CD66-48CC-80B7-498BF85870F4}" sibTransId="{0882BFE1-5D91-48EE-ABEE-672943650DF3}"/>
    <dgm:cxn modelId="{90F52F92-7ABE-40AE-A3AE-C01A55A0EC27}" type="presOf" srcId="{B62A2E0D-B89D-4103-9714-49B1D25A230C}" destId="{9503ED61-0D8E-46D4-9E61-ED7936979807}" srcOrd="0" destOrd="0" presId="urn:microsoft.com/office/officeart/2005/8/layout/hierarchy3"/>
    <dgm:cxn modelId="{9EEB89BE-76F4-46BD-BE41-E705DC733A72}" type="presOf" srcId="{B62A2E0D-B89D-4103-9714-49B1D25A230C}" destId="{D5DD2944-1A6E-4A17-ACCB-0BB56C4FBBDE}" srcOrd="1" destOrd="0" presId="urn:microsoft.com/office/officeart/2005/8/layout/hierarchy3"/>
    <dgm:cxn modelId="{DE3D225A-4997-4CE8-9951-120E563D2403}" srcId="{2797A6EE-A371-42D9-A33D-C9BCA85829C3}" destId="{B62A2E0D-B89D-4103-9714-49B1D25A230C}" srcOrd="0" destOrd="0" parTransId="{AD4DCD07-4BB7-49A8-B636-92232FE53BD1}" sibTransId="{D265E278-236C-4031-9D59-2F38DBFC12AF}"/>
    <dgm:cxn modelId="{1FF88114-48E8-4F88-BF8E-F105862DDEF7}" type="presOf" srcId="{4EC72B39-94B8-4772-8419-984D793412D3}" destId="{23651F2E-1F13-4638-A44B-A11FC40DB7B4}" srcOrd="0" destOrd="0" presId="urn:microsoft.com/office/officeart/2005/8/layout/hierarchy3"/>
    <dgm:cxn modelId="{6C391DC0-EC86-4FC3-BA76-084B15BBE439}" type="presOf" srcId="{9CA6E653-2895-4271-BB09-6BC92DDBF3CA}" destId="{1444D20E-57F4-40A9-8029-0D73567CD3C2}" srcOrd="0" destOrd="0" presId="urn:microsoft.com/office/officeart/2005/8/layout/hierarchy3"/>
    <dgm:cxn modelId="{91E4C24F-0DB5-4F70-8F00-014A50CF6619}" type="presOf" srcId="{C65BDBC4-3391-4926-A9F8-0918AEF2A437}" destId="{3B4F299D-AD53-407E-9E66-815E6AF0122E}" srcOrd="0" destOrd="0" presId="urn:microsoft.com/office/officeart/2005/8/layout/hierarchy3"/>
    <dgm:cxn modelId="{DDF5A3B4-147C-407A-9406-398D158831B1}" type="presOf" srcId="{2797A6EE-A371-42D9-A33D-C9BCA85829C3}" destId="{2AD4A317-CD41-4B97-A709-EE27BDE82422}" srcOrd="0" destOrd="0" presId="urn:microsoft.com/office/officeart/2005/8/layout/hierarchy3"/>
    <dgm:cxn modelId="{E822EEC2-FC75-4D93-8E50-B09B189FFE8E}" type="presParOf" srcId="{2AD4A317-CD41-4B97-A709-EE27BDE82422}" destId="{B16E860E-69E7-4CCC-8D55-E82DA4C78A05}" srcOrd="0" destOrd="0" presId="urn:microsoft.com/office/officeart/2005/8/layout/hierarchy3"/>
    <dgm:cxn modelId="{7B1E7F12-9D19-474E-958D-B4E0B85FEB46}" type="presParOf" srcId="{B16E860E-69E7-4CCC-8D55-E82DA4C78A05}" destId="{973BEA84-AC00-4C9B-8DD9-449C63BC4A40}" srcOrd="0" destOrd="0" presId="urn:microsoft.com/office/officeart/2005/8/layout/hierarchy3"/>
    <dgm:cxn modelId="{7ACA31AC-2A6A-4224-AA21-2E6389F2113E}" type="presParOf" srcId="{973BEA84-AC00-4C9B-8DD9-449C63BC4A40}" destId="{9503ED61-0D8E-46D4-9E61-ED7936979807}" srcOrd="0" destOrd="0" presId="urn:microsoft.com/office/officeart/2005/8/layout/hierarchy3"/>
    <dgm:cxn modelId="{9FF14C89-246C-459D-9D7D-4223B89DE2F8}" type="presParOf" srcId="{973BEA84-AC00-4C9B-8DD9-449C63BC4A40}" destId="{D5DD2944-1A6E-4A17-ACCB-0BB56C4FBBDE}" srcOrd="1" destOrd="0" presId="urn:microsoft.com/office/officeart/2005/8/layout/hierarchy3"/>
    <dgm:cxn modelId="{0478A24E-48A0-4DBB-8695-D46125B6C414}" type="presParOf" srcId="{B16E860E-69E7-4CCC-8D55-E82DA4C78A05}" destId="{4BAF7696-8481-4A06-ACED-97977364C2F5}" srcOrd="1" destOrd="0" presId="urn:microsoft.com/office/officeart/2005/8/layout/hierarchy3"/>
    <dgm:cxn modelId="{A825A73E-A861-4F98-920E-17BBA1CD5069}" type="presParOf" srcId="{4BAF7696-8481-4A06-ACED-97977364C2F5}" destId="{55C08BAB-3BAD-40DA-B41D-02A8DDBA3B88}" srcOrd="0" destOrd="0" presId="urn:microsoft.com/office/officeart/2005/8/layout/hierarchy3"/>
    <dgm:cxn modelId="{D43BC075-A897-49E4-BF2F-A28A72EF42DE}" type="presParOf" srcId="{4BAF7696-8481-4A06-ACED-97977364C2F5}" destId="{0DADD789-E564-41B3-92F5-C4552BA146A8}" srcOrd="1" destOrd="0" presId="urn:microsoft.com/office/officeart/2005/8/layout/hierarchy3"/>
    <dgm:cxn modelId="{AA31230C-CF97-427D-9E9C-855206608951}" type="presParOf" srcId="{4BAF7696-8481-4A06-ACED-97977364C2F5}" destId="{6BA2F49F-9135-4FE3-87BA-03BCCF60044F}" srcOrd="2" destOrd="0" presId="urn:microsoft.com/office/officeart/2005/8/layout/hierarchy3"/>
    <dgm:cxn modelId="{11E9F31B-6ADF-4EFF-A0A4-F4E6091BB395}" type="presParOf" srcId="{4BAF7696-8481-4A06-ACED-97977364C2F5}" destId="{23651F2E-1F13-4638-A44B-A11FC40DB7B4}" srcOrd="3" destOrd="0" presId="urn:microsoft.com/office/officeart/2005/8/layout/hierarchy3"/>
    <dgm:cxn modelId="{BEC9BD59-40FE-43F2-80A5-7FE18FF0E9A6}" type="presParOf" srcId="{4BAF7696-8481-4A06-ACED-97977364C2F5}" destId="{3B4F299D-AD53-407E-9E66-815E6AF0122E}" srcOrd="4" destOrd="0" presId="urn:microsoft.com/office/officeart/2005/8/layout/hierarchy3"/>
    <dgm:cxn modelId="{A2018A82-3B12-4B63-9E4A-2A00E5B7DF28}" type="presParOf" srcId="{4BAF7696-8481-4A06-ACED-97977364C2F5}" destId="{1444D20E-57F4-40A9-8029-0D73567CD3C2}" srcOrd="5" destOrd="0" presId="urn:microsoft.com/office/officeart/2005/8/layout/hierarchy3"/>
    <dgm:cxn modelId="{E55D922A-DDAE-477B-9BB2-8EDD8AA8910E}" type="presParOf" srcId="{4BAF7696-8481-4A06-ACED-97977364C2F5}" destId="{4D9F97A2-C90A-4EED-B1E3-3F4D3ACAF019}" srcOrd="6" destOrd="0" presId="urn:microsoft.com/office/officeart/2005/8/layout/hierarchy3"/>
    <dgm:cxn modelId="{B0726A7B-1A53-4B71-A30B-FB08E77E57DE}" type="presParOf" srcId="{4BAF7696-8481-4A06-ACED-97977364C2F5}" destId="{24E13629-4938-4704-A084-BA18321EC351}" srcOrd="7" destOrd="0" presId="urn:microsoft.com/office/officeart/2005/8/layout/hierarchy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189FA9B-7056-4BFE-9BE8-07B6F5038D5F}" type="doc">
      <dgm:prSet loTypeId="urn:microsoft.com/office/officeart/2005/8/layout/hierarchy2" loCatId="hierarchy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55FF8929-12C6-41DB-8D3F-CBB2461ABC77}">
      <dgm:prSet phldrT="[Text]"/>
      <dgm:spPr/>
      <dgm:t>
        <a:bodyPr/>
        <a:lstStyle/>
        <a:p>
          <a:r>
            <a:rPr lang="en-US" dirty="0" smtClean="0">
              <a:solidFill>
                <a:srgbClr val="0000FF"/>
              </a:solidFill>
            </a:rPr>
            <a:t>Essential fatty acids </a:t>
          </a:r>
          <a:endParaRPr lang="en-US" dirty="0">
            <a:solidFill>
              <a:srgbClr val="0000FF"/>
            </a:solidFill>
          </a:endParaRPr>
        </a:p>
      </dgm:t>
    </dgm:pt>
    <dgm:pt modelId="{9D5BA873-2EBD-4CD3-A667-526CCBE7E72C}" type="parTrans" cxnId="{19894A92-2BAC-4B4B-9AC1-E78744233C92}">
      <dgm:prSet/>
      <dgm:spPr/>
      <dgm:t>
        <a:bodyPr/>
        <a:lstStyle/>
        <a:p>
          <a:endParaRPr lang="en-US"/>
        </a:p>
      </dgm:t>
    </dgm:pt>
    <dgm:pt modelId="{EC4C32E2-BFE1-4DFB-B017-4A28E9E4C883}" type="sibTrans" cxnId="{19894A92-2BAC-4B4B-9AC1-E78744233C92}">
      <dgm:prSet/>
      <dgm:spPr/>
      <dgm:t>
        <a:bodyPr/>
        <a:lstStyle/>
        <a:p>
          <a:endParaRPr lang="en-US"/>
        </a:p>
      </dgm:t>
    </dgm:pt>
    <dgm:pt modelId="{7C339D9D-6CF0-444F-A780-00B9D994A4A9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Linoleic</a:t>
          </a:r>
          <a:r>
            <a:rPr lang="en-US" dirty="0" smtClean="0">
              <a:solidFill>
                <a:srgbClr val="0000FF"/>
              </a:solidFill>
            </a:rPr>
            <a:t> acid </a:t>
          </a:r>
          <a:endParaRPr lang="en-US" dirty="0">
            <a:solidFill>
              <a:srgbClr val="0000FF"/>
            </a:solidFill>
          </a:endParaRPr>
        </a:p>
      </dgm:t>
    </dgm:pt>
    <dgm:pt modelId="{13BB92FD-EBD8-4E78-AB77-97AAC8613A5D}" type="parTrans" cxnId="{B5AD0404-5699-4A62-B328-EBA1042E05A0}">
      <dgm:prSet/>
      <dgm:spPr/>
      <dgm:t>
        <a:bodyPr/>
        <a:lstStyle/>
        <a:p>
          <a:endParaRPr lang="en-US"/>
        </a:p>
      </dgm:t>
    </dgm:pt>
    <dgm:pt modelId="{60F0B015-3561-4169-AEE3-D416D067269D}" type="sibTrans" cxnId="{B5AD0404-5699-4A62-B328-EBA1042E05A0}">
      <dgm:prSet/>
      <dgm:spPr/>
      <dgm:t>
        <a:bodyPr/>
        <a:lstStyle/>
        <a:p>
          <a:endParaRPr lang="en-US"/>
        </a:p>
      </dgm:t>
    </dgm:pt>
    <dgm:pt modelId="{EE6830AC-92AF-4EB9-8320-02EF34EDFFB1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Linolenic</a:t>
          </a:r>
          <a:r>
            <a:rPr lang="en-US" dirty="0" smtClean="0">
              <a:solidFill>
                <a:srgbClr val="0000FF"/>
              </a:solidFill>
            </a:rPr>
            <a:t> acid</a:t>
          </a:r>
          <a:endParaRPr lang="en-US" dirty="0">
            <a:solidFill>
              <a:srgbClr val="0000FF"/>
            </a:solidFill>
          </a:endParaRPr>
        </a:p>
      </dgm:t>
    </dgm:pt>
    <dgm:pt modelId="{7E583DC1-2680-497A-98E5-C6AF1773F532}" type="parTrans" cxnId="{481CAA3E-26F5-42AA-A234-EFD3E1BAA4AD}">
      <dgm:prSet/>
      <dgm:spPr/>
      <dgm:t>
        <a:bodyPr/>
        <a:lstStyle/>
        <a:p>
          <a:endParaRPr lang="en-US"/>
        </a:p>
      </dgm:t>
    </dgm:pt>
    <dgm:pt modelId="{4D92A54F-105F-4CB9-93B0-57E52C2FD6FA}" type="sibTrans" cxnId="{481CAA3E-26F5-42AA-A234-EFD3E1BAA4AD}">
      <dgm:prSet/>
      <dgm:spPr/>
      <dgm:t>
        <a:bodyPr/>
        <a:lstStyle/>
        <a:p>
          <a:endParaRPr lang="en-US"/>
        </a:p>
      </dgm:t>
    </dgm:pt>
    <dgm:pt modelId="{B435ECCE-3E5F-4FCA-929E-47AEECA54C52}">
      <dgm:prSet phldrT="[Text]"/>
      <dgm:spPr/>
      <dgm:t>
        <a:bodyPr/>
        <a:lstStyle/>
        <a:p>
          <a:r>
            <a:rPr lang="en-US" dirty="0" err="1" smtClean="0">
              <a:solidFill>
                <a:srgbClr val="0000FF"/>
              </a:solidFill>
            </a:rPr>
            <a:t>Arachidonic</a:t>
          </a:r>
          <a:r>
            <a:rPr lang="en-US" dirty="0" smtClean="0">
              <a:solidFill>
                <a:srgbClr val="0000FF"/>
              </a:solidFill>
            </a:rPr>
            <a:t> acid</a:t>
          </a:r>
          <a:endParaRPr lang="en-US" dirty="0">
            <a:solidFill>
              <a:srgbClr val="0000FF"/>
            </a:solidFill>
          </a:endParaRPr>
        </a:p>
      </dgm:t>
    </dgm:pt>
    <dgm:pt modelId="{37CEC168-B900-4665-A3C4-DFAF76A847E1}" type="parTrans" cxnId="{A3D7C35A-E7D9-4CB5-A321-1309A42A027D}">
      <dgm:prSet/>
      <dgm:spPr/>
      <dgm:t>
        <a:bodyPr/>
        <a:lstStyle/>
        <a:p>
          <a:endParaRPr lang="en-US"/>
        </a:p>
      </dgm:t>
    </dgm:pt>
    <dgm:pt modelId="{97F021C3-19E4-4223-A14A-0B278E16FA7A}" type="sibTrans" cxnId="{A3D7C35A-E7D9-4CB5-A321-1309A42A027D}">
      <dgm:prSet/>
      <dgm:spPr/>
      <dgm:t>
        <a:bodyPr/>
        <a:lstStyle/>
        <a:p>
          <a:endParaRPr lang="en-US"/>
        </a:p>
      </dgm:t>
    </dgm:pt>
    <dgm:pt modelId="{0C8582CD-ED95-49B8-85A6-8AD6E8A9FB39}" type="pres">
      <dgm:prSet presAssocID="{3189FA9B-7056-4BFE-9BE8-07B6F5038D5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A4D43B-8CA1-4FEE-992A-6B67B4106B66}" type="pres">
      <dgm:prSet presAssocID="{55FF8929-12C6-41DB-8D3F-CBB2461ABC77}" presName="root1" presStyleCnt="0"/>
      <dgm:spPr/>
    </dgm:pt>
    <dgm:pt modelId="{2404318C-CC71-411E-AFA0-250924D83813}" type="pres">
      <dgm:prSet presAssocID="{55FF8929-12C6-41DB-8D3F-CBB2461ABC77}" presName="LevelOneTextNode" presStyleLbl="node0" presStyleIdx="0" presStyleCnt="1" custScaleX="247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A3C22-04D3-46FA-B0D3-FE9D58D787F2}" type="pres">
      <dgm:prSet presAssocID="{55FF8929-12C6-41DB-8D3F-CBB2461ABC77}" presName="level2hierChild" presStyleCnt="0"/>
      <dgm:spPr/>
    </dgm:pt>
    <dgm:pt modelId="{C38BD32D-8411-4813-80DA-38A5B4D0EBCB}" type="pres">
      <dgm:prSet presAssocID="{13BB92FD-EBD8-4E78-AB77-97AAC8613A5D}" presName="conn2-1" presStyleLbl="parChTrans1D2" presStyleIdx="0" presStyleCnt="3" custScaleX="2000000"/>
      <dgm:spPr/>
      <dgm:t>
        <a:bodyPr/>
        <a:lstStyle/>
        <a:p>
          <a:endParaRPr lang="en-US"/>
        </a:p>
      </dgm:t>
    </dgm:pt>
    <dgm:pt modelId="{269E1482-7BC9-4E10-82B3-29D70A6B107D}" type="pres">
      <dgm:prSet presAssocID="{13BB92FD-EBD8-4E78-AB77-97AAC8613A5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69FBC4E-051E-4381-84C9-04477C1853B5}" type="pres">
      <dgm:prSet presAssocID="{7C339D9D-6CF0-444F-A780-00B9D994A4A9}" presName="root2" presStyleCnt="0"/>
      <dgm:spPr/>
    </dgm:pt>
    <dgm:pt modelId="{3E1ED301-A53F-4762-AEF1-47F38C102AC1}" type="pres">
      <dgm:prSet presAssocID="{7C339D9D-6CF0-444F-A780-00B9D994A4A9}" presName="LevelTwoTextNode" presStyleLbl="node2" presStyleIdx="0" presStyleCnt="3" custScaleX="247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7BA8A3-B316-49BE-BC4C-9DA2701E119B}" type="pres">
      <dgm:prSet presAssocID="{7C339D9D-6CF0-444F-A780-00B9D994A4A9}" presName="level3hierChild" presStyleCnt="0"/>
      <dgm:spPr/>
    </dgm:pt>
    <dgm:pt modelId="{621A5B9E-27D4-442F-B657-44FA2D0569A8}" type="pres">
      <dgm:prSet presAssocID="{7E583DC1-2680-497A-98E5-C6AF1773F532}" presName="conn2-1" presStyleLbl="parChTrans1D2" presStyleIdx="1" presStyleCnt="3" custScaleX="2000000"/>
      <dgm:spPr/>
      <dgm:t>
        <a:bodyPr/>
        <a:lstStyle/>
        <a:p>
          <a:endParaRPr lang="en-US"/>
        </a:p>
      </dgm:t>
    </dgm:pt>
    <dgm:pt modelId="{73806C2A-2057-4539-93D7-E99FC74E1BD3}" type="pres">
      <dgm:prSet presAssocID="{7E583DC1-2680-497A-98E5-C6AF1773F53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F9BE667-F059-4F6C-B2E2-23B7F1AC33F6}" type="pres">
      <dgm:prSet presAssocID="{EE6830AC-92AF-4EB9-8320-02EF34EDFFB1}" presName="root2" presStyleCnt="0"/>
      <dgm:spPr/>
    </dgm:pt>
    <dgm:pt modelId="{AB48A0CE-8F9B-44B3-BB73-A241CD077E9F}" type="pres">
      <dgm:prSet presAssocID="{EE6830AC-92AF-4EB9-8320-02EF34EDFFB1}" presName="LevelTwoTextNode" presStyleLbl="node2" presStyleIdx="1" presStyleCnt="3" custScaleX="247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3F8EF1-A3F8-40FA-AC3C-F45F7FE3A331}" type="pres">
      <dgm:prSet presAssocID="{EE6830AC-92AF-4EB9-8320-02EF34EDFFB1}" presName="level3hierChild" presStyleCnt="0"/>
      <dgm:spPr/>
    </dgm:pt>
    <dgm:pt modelId="{2974BE0C-9FDE-4B37-9D53-DA89A15373C4}" type="pres">
      <dgm:prSet presAssocID="{37CEC168-B900-4665-A3C4-DFAF76A847E1}" presName="conn2-1" presStyleLbl="parChTrans1D2" presStyleIdx="2" presStyleCnt="3" custScaleX="2000000"/>
      <dgm:spPr/>
      <dgm:t>
        <a:bodyPr/>
        <a:lstStyle/>
        <a:p>
          <a:endParaRPr lang="en-US"/>
        </a:p>
      </dgm:t>
    </dgm:pt>
    <dgm:pt modelId="{1477C2F5-172D-4831-AC60-85E354D5A913}" type="pres">
      <dgm:prSet presAssocID="{37CEC168-B900-4665-A3C4-DFAF76A847E1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222C867-89EF-44FD-8446-76260BE74D0E}" type="pres">
      <dgm:prSet presAssocID="{B435ECCE-3E5F-4FCA-929E-47AEECA54C52}" presName="root2" presStyleCnt="0"/>
      <dgm:spPr/>
    </dgm:pt>
    <dgm:pt modelId="{33EECB20-ABF7-465C-8330-46421665363F}" type="pres">
      <dgm:prSet presAssocID="{B435ECCE-3E5F-4FCA-929E-47AEECA54C52}" presName="LevelTwoTextNode" presStyleLbl="node2" presStyleIdx="2" presStyleCnt="3" custScaleX="247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A1FA36-58CE-49E6-AA35-48C418B573AB}" type="pres">
      <dgm:prSet presAssocID="{B435ECCE-3E5F-4FCA-929E-47AEECA54C52}" presName="level3hierChild" presStyleCnt="0"/>
      <dgm:spPr/>
    </dgm:pt>
  </dgm:ptLst>
  <dgm:cxnLst>
    <dgm:cxn modelId="{5182E30A-6981-4303-B257-B6F6D893A9A1}" type="presOf" srcId="{7C339D9D-6CF0-444F-A780-00B9D994A4A9}" destId="{3E1ED301-A53F-4762-AEF1-47F38C102AC1}" srcOrd="0" destOrd="0" presId="urn:microsoft.com/office/officeart/2005/8/layout/hierarchy2"/>
    <dgm:cxn modelId="{481CAA3E-26F5-42AA-A234-EFD3E1BAA4AD}" srcId="{55FF8929-12C6-41DB-8D3F-CBB2461ABC77}" destId="{EE6830AC-92AF-4EB9-8320-02EF34EDFFB1}" srcOrd="1" destOrd="0" parTransId="{7E583DC1-2680-497A-98E5-C6AF1773F532}" sibTransId="{4D92A54F-105F-4CB9-93B0-57E52C2FD6FA}"/>
    <dgm:cxn modelId="{1ACD47A3-6539-4A67-BA19-598F4607DFDB}" type="presOf" srcId="{55FF8929-12C6-41DB-8D3F-CBB2461ABC77}" destId="{2404318C-CC71-411E-AFA0-250924D83813}" srcOrd="0" destOrd="0" presId="urn:microsoft.com/office/officeart/2005/8/layout/hierarchy2"/>
    <dgm:cxn modelId="{DB95638C-A334-470F-B277-89E53B3122FA}" type="presOf" srcId="{EE6830AC-92AF-4EB9-8320-02EF34EDFFB1}" destId="{AB48A0CE-8F9B-44B3-BB73-A241CD077E9F}" srcOrd="0" destOrd="0" presId="urn:microsoft.com/office/officeart/2005/8/layout/hierarchy2"/>
    <dgm:cxn modelId="{AF9E1E8F-50AA-4591-B1AE-5F2258D1C249}" type="presOf" srcId="{7E583DC1-2680-497A-98E5-C6AF1773F532}" destId="{73806C2A-2057-4539-93D7-E99FC74E1BD3}" srcOrd="1" destOrd="0" presId="urn:microsoft.com/office/officeart/2005/8/layout/hierarchy2"/>
    <dgm:cxn modelId="{19894A92-2BAC-4B4B-9AC1-E78744233C92}" srcId="{3189FA9B-7056-4BFE-9BE8-07B6F5038D5F}" destId="{55FF8929-12C6-41DB-8D3F-CBB2461ABC77}" srcOrd="0" destOrd="0" parTransId="{9D5BA873-2EBD-4CD3-A667-526CCBE7E72C}" sibTransId="{EC4C32E2-BFE1-4DFB-B017-4A28E9E4C883}"/>
    <dgm:cxn modelId="{C8DE32C8-D1FC-430A-A22F-A662279C847A}" type="presOf" srcId="{37CEC168-B900-4665-A3C4-DFAF76A847E1}" destId="{1477C2F5-172D-4831-AC60-85E354D5A913}" srcOrd="1" destOrd="0" presId="urn:microsoft.com/office/officeart/2005/8/layout/hierarchy2"/>
    <dgm:cxn modelId="{96408190-0C54-4BC5-8F89-AA1EF50A83CE}" type="presOf" srcId="{7E583DC1-2680-497A-98E5-C6AF1773F532}" destId="{621A5B9E-27D4-442F-B657-44FA2D0569A8}" srcOrd="0" destOrd="0" presId="urn:microsoft.com/office/officeart/2005/8/layout/hierarchy2"/>
    <dgm:cxn modelId="{B5AD0404-5699-4A62-B328-EBA1042E05A0}" srcId="{55FF8929-12C6-41DB-8D3F-CBB2461ABC77}" destId="{7C339D9D-6CF0-444F-A780-00B9D994A4A9}" srcOrd="0" destOrd="0" parTransId="{13BB92FD-EBD8-4E78-AB77-97AAC8613A5D}" sibTransId="{60F0B015-3561-4169-AEE3-D416D067269D}"/>
    <dgm:cxn modelId="{5E93C844-521E-4F59-881C-939FB1B091A6}" type="presOf" srcId="{37CEC168-B900-4665-A3C4-DFAF76A847E1}" destId="{2974BE0C-9FDE-4B37-9D53-DA89A15373C4}" srcOrd="0" destOrd="0" presId="urn:microsoft.com/office/officeart/2005/8/layout/hierarchy2"/>
    <dgm:cxn modelId="{A3D7C35A-E7D9-4CB5-A321-1309A42A027D}" srcId="{55FF8929-12C6-41DB-8D3F-CBB2461ABC77}" destId="{B435ECCE-3E5F-4FCA-929E-47AEECA54C52}" srcOrd="2" destOrd="0" parTransId="{37CEC168-B900-4665-A3C4-DFAF76A847E1}" sibTransId="{97F021C3-19E4-4223-A14A-0B278E16FA7A}"/>
    <dgm:cxn modelId="{8EB3068D-162D-4043-A0A1-0FE9E97600A6}" type="presOf" srcId="{13BB92FD-EBD8-4E78-AB77-97AAC8613A5D}" destId="{C38BD32D-8411-4813-80DA-38A5B4D0EBCB}" srcOrd="0" destOrd="0" presId="urn:microsoft.com/office/officeart/2005/8/layout/hierarchy2"/>
    <dgm:cxn modelId="{BA56F94D-B9AD-4EE9-837E-55AADD74EF00}" type="presOf" srcId="{3189FA9B-7056-4BFE-9BE8-07B6F5038D5F}" destId="{0C8582CD-ED95-49B8-85A6-8AD6E8A9FB39}" srcOrd="0" destOrd="0" presId="urn:microsoft.com/office/officeart/2005/8/layout/hierarchy2"/>
    <dgm:cxn modelId="{C73A56F1-8E96-49C5-90E9-58D24955C2CC}" type="presOf" srcId="{B435ECCE-3E5F-4FCA-929E-47AEECA54C52}" destId="{33EECB20-ABF7-465C-8330-46421665363F}" srcOrd="0" destOrd="0" presId="urn:microsoft.com/office/officeart/2005/8/layout/hierarchy2"/>
    <dgm:cxn modelId="{D48D210C-A098-442C-B568-D06E1285FD4D}" type="presOf" srcId="{13BB92FD-EBD8-4E78-AB77-97AAC8613A5D}" destId="{269E1482-7BC9-4E10-82B3-29D70A6B107D}" srcOrd="1" destOrd="0" presId="urn:microsoft.com/office/officeart/2005/8/layout/hierarchy2"/>
    <dgm:cxn modelId="{05A37D25-F8D3-43A0-8C99-5331413635A6}" type="presParOf" srcId="{0C8582CD-ED95-49B8-85A6-8AD6E8A9FB39}" destId="{9CA4D43B-8CA1-4FEE-992A-6B67B4106B66}" srcOrd="0" destOrd="0" presId="urn:microsoft.com/office/officeart/2005/8/layout/hierarchy2"/>
    <dgm:cxn modelId="{E0A37007-4C80-4865-8E00-B64216AE64C7}" type="presParOf" srcId="{9CA4D43B-8CA1-4FEE-992A-6B67B4106B66}" destId="{2404318C-CC71-411E-AFA0-250924D83813}" srcOrd="0" destOrd="0" presId="urn:microsoft.com/office/officeart/2005/8/layout/hierarchy2"/>
    <dgm:cxn modelId="{70582515-7092-49E8-99D1-249D5C06E05E}" type="presParOf" srcId="{9CA4D43B-8CA1-4FEE-992A-6B67B4106B66}" destId="{98EA3C22-04D3-46FA-B0D3-FE9D58D787F2}" srcOrd="1" destOrd="0" presId="urn:microsoft.com/office/officeart/2005/8/layout/hierarchy2"/>
    <dgm:cxn modelId="{9E16D538-7B9A-407E-9C2C-9240D5AD9B5B}" type="presParOf" srcId="{98EA3C22-04D3-46FA-B0D3-FE9D58D787F2}" destId="{C38BD32D-8411-4813-80DA-38A5B4D0EBCB}" srcOrd="0" destOrd="0" presId="urn:microsoft.com/office/officeart/2005/8/layout/hierarchy2"/>
    <dgm:cxn modelId="{CF2F4C33-06F5-4E20-8E21-F571C3CCD4DC}" type="presParOf" srcId="{C38BD32D-8411-4813-80DA-38A5B4D0EBCB}" destId="{269E1482-7BC9-4E10-82B3-29D70A6B107D}" srcOrd="0" destOrd="0" presId="urn:microsoft.com/office/officeart/2005/8/layout/hierarchy2"/>
    <dgm:cxn modelId="{00EF08FA-A569-446A-84BB-4211FA27E5A7}" type="presParOf" srcId="{98EA3C22-04D3-46FA-B0D3-FE9D58D787F2}" destId="{369FBC4E-051E-4381-84C9-04477C1853B5}" srcOrd="1" destOrd="0" presId="urn:microsoft.com/office/officeart/2005/8/layout/hierarchy2"/>
    <dgm:cxn modelId="{E092AA9D-1757-4DC9-A442-A5F32E0324A3}" type="presParOf" srcId="{369FBC4E-051E-4381-84C9-04477C1853B5}" destId="{3E1ED301-A53F-4762-AEF1-47F38C102AC1}" srcOrd="0" destOrd="0" presId="urn:microsoft.com/office/officeart/2005/8/layout/hierarchy2"/>
    <dgm:cxn modelId="{0F2D0A77-8ED3-49FB-BD53-9E896ECC9632}" type="presParOf" srcId="{369FBC4E-051E-4381-84C9-04477C1853B5}" destId="{A97BA8A3-B316-49BE-BC4C-9DA2701E119B}" srcOrd="1" destOrd="0" presId="urn:microsoft.com/office/officeart/2005/8/layout/hierarchy2"/>
    <dgm:cxn modelId="{CE3945EB-5183-41D2-9A8F-CDFA44BE645D}" type="presParOf" srcId="{98EA3C22-04D3-46FA-B0D3-FE9D58D787F2}" destId="{621A5B9E-27D4-442F-B657-44FA2D0569A8}" srcOrd="2" destOrd="0" presId="urn:microsoft.com/office/officeart/2005/8/layout/hierarchy2"/>
    <dgm:cxn modelId="{3F2109E7-D02F-4604-BF79-98900EEEB85D}" type="presParOf" srcId="{621A5B9E-27D4-442F-B657-44FA2D0569A8}" destId="{73806C2A-2057-4539-93D7-E99FC74E1BD3}" srcOrd="0" destOrd="0" presId="urn:microsoft.com/office/officeart/2005/8/layout/hierarchy2"/>
    <dgm:cxn modelId="{AE98351E-7BFA-4D2B-8140-6731A76B3C8A}" type="presParOf" srcId="{98EA3C22-04D3-46FA-B0D3-FE9D58D787F2}" destId="{CF9BE667-F059-4F6C-B2E2-23B7F1AC33F6}" srcOrd="3" destOrd="0" presId="urn:microsoft.com/office/officeart/2005/8/layout/hierarchy2"/>
    <dgm:cxn modelId="{42BAE323-1409-408C-A135-D645A20E0BB6}" type="presParOf" srcId="{CF9BE667-F059-4F6C-B2E2-23B7F1AC33F6}" destId="{AB48A0CE-8F9B-44B3-BB73-A241CD077E9F}" srcOrd="0" destOrd="0" presId="urn:microsoft.com/office/officeart/2005/8/layout/hierarchy2"/>
    <dgm:cxn modelId="{42B5CF17-8C98-4440-BB3B-7EF05BE3D6B9}" type="presParOf" srcId="{CF9BE667-F059-4F6C-B2E2-23B7F1AC33F6}" destId="{B93F8EF1-A3F8-40FA-AC3C-F45F7FE3A331}" srcOrd="1" destOrd="0" presId="urn:microsoft.com/office/officeart/2005/8/layout/hierarchy2"/>
    <dgm:cxn modelId="{DA573AD0-E58A-48AF-AFBC-5643A9D4ABBF}" type="presParOf" srcId="{98EA3C22-04D3-46FA-B0D3-FE9D58D787F2}" destId="{2974BE0C-9FDE-4B37-9D53-DA89A15373C4}" srcOrd="4" destOrd="0" presId="urn:microsoft.com/office/officeart/2005/8/layout/hierarchy2"/>
    <dgm:cxn modelId="{08AD3D28-EA1C-43E0-996E-F7E39AD01D9F}" type="presParOf" srcId="{2974BE0C-9FDE-4B37-9D53-DA89A15373C4}" destId="{1477C2F5-172D-4831-AC60-85E354D5A913}" srcOrd="0" destOrd="0" presId="urn:microsoft.com/office/officeart/2005/8/layout/hierarchy2"/>
    <dgm:cxn modelId="{835B8E69-88E5-41B1-A0AB-FCAE3B85D67C}" type="presParOf" srcId="{98EA3C22-04D3-46FA-B0D3-FE9D58D787F2}" destId="{A222C867-89EF-44FD-8446-76260BE74D0E}" srcOrd="5" destOrd="0" presId="urn:microsoft.com/office/officeart/2005/8/layout/hierarchy2"/>
    <dgm:cxn modelId="{BB7FF95A-2550-4A0D-90CC-EB63D794675B}" type="presParOf" srcId="{A222C867-89EF-44FD-8446-76260BE74D0E}" destId="{33EECB20-ABF7-465C-8330-46421665363F}" srcOrd="0" destOrd="0" presId="urn:microsoft.com/office/officeart/2005/8/layout/hierarchy2"/>
    <dgm:cxn modelId="{B2621C73-8EB6-4428-B76B-E1EF6E2865C3}" type="presParOf" srcId="{A222C867-89EF-44FD-8446-76260BE74D0E}" destId="{D2A1FA36-58CE-49E6-AA35-48C418B573AB}" srcOrd="1" destOrd="0" presId="urn:microsoft.com/office/officeart/2005/8/layout/hierarchy2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150DA-7E41-4754-A8AC-5CC38C4C94A3}">
      <dsp:nvSpPr>
        <dsp:cNvPr id="0" name=""/>
        <dsp:cNvSpPr/>
      </dsp:nvSpPr>
      <dsp:spPr>
        <a:xfrm>
          <a:off x="2834640" y="0"/>
          <a:ext cx="4251960" cy="1819275"/>
        </a:xfrm>
        <a:prstGeom prst="rightArrow">
          <a:avLst>
            <a:gd name="adj1" fmla="val 75000"/>
            <a:gd name="adj2" fmla="val 50000"/>
          </a:avLst>
        </a:prstGeom>
        <a:solidFill>
          <a:schemeClr val="tx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Referred to as food &amp; drink regularly consumed.</a:t>
          </a:r>
          <a:endParaRPr lang="en-IN" sz="2500" kern="1200" dirty="0"/>
        </a:p>
      </dsp:txBody>
      <dsp:txXfrm>
        <a:off x="2834640" y="227409"/>
        <a:ext cx="3569732" cy="1364457"/>
      </dsp:txXfrm>
    </dsp:sp>
    <dsp:sp modelId="{C62E65AB-42C2-42D5-902D-27917E90C382}">
      <dsp:nvSpPr>
        <dsp:cNvPr id="0" name=""/>
        <dsp:cNvSpPr/>
      </dsp:nvSpPr>
      <dsp:spPr>
        <a:xfrm>
          <a:off x="0" y="0"/>
          <a:ext cx="2834640" cy="1819275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bg2"/>
              </a:solidFill>
            </a:rPr>
            <a:t>Oxford dental dictionary</a:t>
          </a:r>
          <a:endParaRPr lang="en-IN" sz="2200" kern="1200" dirty="0">
            <a:solidFill>
              <a:schemeClr val="bg2"/>
            </a:solidFill>
          </a:endParaRPr>
        </a:p>
      </dsp:txBody>
      <dsp:txXfrm>
        <a:off x="88810" y="88810"/>
        <a:ext cx="2657020" cy="1641655"/>
      </dsp:txXfrm>
    </dsp:sp>
    <dsp:sp modelId="{98E36B6D-61BE-44C6-88DF-6B5725966235}">
      <dsp:nvSpPr>
        <dsp:cNvPr id="0" name=""/>
        <dsp:cNvSpPr/>
      </dsp:nvSpPr>
      <dsp:spPr>
        <a:xfrm>
          <a:off x="2834640" y="2001202"/>
          <a:ext cx="4251960" cy="1819275"/>
        </a:xfrm>
        <a:prstGeom prst="rightArrow">
          <a:avLst>
            <a:gd name="adj1" fmla="val 75000"/>
            <a:gd name="adj2" fmla="val 50000"/>
          </a:avLst>
        </a:prstGeom>
        <a:solidFill>
          <a:schemeClr val="tx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Total oral intake of a substance that provides nourishment  &amp; supply.</a:t>
          </a:r>
          <a:endParaRPr lang="en-IN" sz="2500" kern="1200" dirty="0"/>
        </a:p>
      </dsp:txBody>
      <dsp:txXfrm>
        <a:off x="2834640" y="2228611"/>
        <a:ext cx="3569732" cy="1364457"/>
      </dsp:txXfrm>
    </dsp:sp>
    <dsp:sp modelId="{C7B32913-B7C3-47AB-B53D-021CEC1F59EE}">
      <dsp:nvSpPr>
        <dsp:cNvPr id="0" name=""/>
        <dsp:cNvSpPr/>
      </dsp:nvSpPr>
      <dsp:spPr>
        <a:xfrm>
          <a:off x="0" y="2001202"/>
          <a:ext cx="2834640" cy="1819275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bg2"/>
              </a:solidFill>
            </a:rPr>
            <a:t>NIZEL 1989</a:t>
          </a:r>
          <a:endParaRPr lang="en-IN" sz="2200" kern="1200" dirty="0">
            <a:solidFill>
              <a:schemeClr val="bg2"/>
            </a:solidFill>
          </a:endParaRPr>
        </a:p>
      </dsp:txBody>
      <dsp:txXfrm>
        <a:off x="88810" y="2090012"/>
        <a:ext cx="2657020" cy="1641655"/>
      </dsp:txXfrm>
    </dsp:sp>
    <dsp:sp modelId="{2B7C10DD-B4BF-494A-985E-1D8EF09B7462}">
      <dsp:nvSpPr>
        <dsp:cNvPr id="0" name=""/>
        <dsp:cNvSpPr/>
      </dsp:nvSpPr>
      <dsp:spPr>
        <a:xfrm>
          <a:off x="2834640" y="4002405"/>
          <a:ext cx="4251960" cy="1819275"/>
        </a:xfrm>
        <a:prstGeom prst="rightArrow">
          <a:avLst>
            <a:gd name="adj1" fmla="val 75000"/>
            <a:gd name="adj2" fmla="val 50000"/>
          </a:avLst>
        </a:prstGeom>
        <a:solidFill>
          <a:schemeClr val="tx1"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It is the total intake of substance that furnish nourishment &amp; or calories to the body.</a:t>
          </a:r>
          <a:endParaRPr lang="en-IN" sz="2500" kern="1200" dirty="0"/>
        </a:p>
      </dsp:txBody>
      <dsp:txXfrm>
        <a:off x="2834640" y="4229814"/>
        <a:ext cx="3569732" cy="1364457"/>
      </dsp:txXfrm>
    </dsp:sp>
    <dsp:sp modelId="{C309082B-8ED0-42AE-9E81-35BA49C05076}">
      <dsp:nvSpPr>
        <dsp:cNvPr id="0" name=""/>
        <dsp:cNvSpPr/>
      </dsp:nvSpPr>
      <dsp:spPr>
        <a:xfrm>
          <a:off x="0" y="4002405"/>
          <a:ext cx="2834640" cy="1819275"/>
        </a:xfrm>
        <a:prstGeom prst="roundRect">
          <a:avLst/>
        </a:prstGeom>
        <a:solidFill>
          <a:srgbClr val="92D050">
            <a:alpha val="9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2"/>
              </a:solidFill>
            </a:rPr>
            <a:t>P.M RANDELPH(1981) </a:t>
          </a:r>
          <a:endParaRPr lang="en-IN" sz="2200" kern="1200" dirty="0">
            <a:solidFill>
              <a:schemeClr val="bg2"/>
            </a:solidFill>
          </a:endParaRPr>
        </a:p>
      </dsp:txBody>
      <dsp:txXfrm>
        <a:off x="88810" y="4091215"/>
        <a:ext cx="2657020" cy="1641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dirty="0" smtClean="0"/>
              <a:t>Click to edit Master text styles</a:t>
            </a:r>
          </a:p>
          <a:p>
            <a:pPr lvl="1"/>
            <a:r>
              <a:rPr lang="en-IN" dirty="0" smtClean="0"/>
              <a:t>Second level</a:t>
            </a:r>
          </a:p>
          <a:p>
            <a:pPr lvl="2"/>
            <a:r>
              <a:rPr lang="en-IN" dirty="0" smtClean="0"/>
              <a:t>Third level</a:t>
            </a:r>
          </a:p>
          <a:p>
            <a:pPr lvl="3"/>
            <a:r>
              <a:rPr lang="en-IN" dirty="0" smtClean="0"/>
              <a:t>Fourth level</a:t>
            </a:r>
          </a:p>
          <a:p>
            <a:pPr lvl="4"/>
            <a:r>
              <a:rPr lang="en-IN" dirty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F4B375-A871-436A-B9E6-96CD5FA813A1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66678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4B375-A871-436A-B9E6-96CD5FA813A1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4B375-A871-436A-B9E6-96CD5FA813A1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4B375-A871-436A-B9E6-96CD5FA813A1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D41E07-04A9-43A3-9AD4-1C0FCA8D0070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33A28-78D5-4044-A1C1-9603F6CCB61B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914E7-A17A-42A2-A766-A88580E2EFE0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IN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IN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80F227-F1DA-4677-8BFC-B3EAC46F847E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C7FAF-1ACB-4FFE-B03A-5B3724D62FC2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8E846-3841-4412-86FA-539264B974E4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511A8-53AF-4247-B13C-067619C6652D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BAF43-D5BB-46D3-BB8E-C2088442D952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D8789-9E92-4EEC-AE71-C1F64ED56A43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6E78E-8A3D-4CD9-9310-94F424DEAB7E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910C2-E799-4F1B-8902-8315329E3107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2AAC6-DB9F-4ABE-BFE3-AA9509D321B6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C9292-8F98-4FD9-BD00-A3F19E646B1C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022FF-BD44-4416-AA4B-45C10A68606A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120F8-4C3F-41C6-A8AB-6441210303C3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D6E28-F414-4067-BEA1-B34A88590C62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38B96-0A84-4C37-8F7F-D90ACC97AF95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F1774-C7FD-4382-B91E-5E47ADF0D443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A1909-D8B9-4531-AEF1-A91BB0A2A85A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30579-C269-4EC6-BE36-5FEC8246B1A1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D21C3-A10B-4621-B868-C7164CBEF2D3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57064-58B1-453B-8E7A-D77F35CAC16D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FCB624-F010-4A2E-B898-B2CA94A3E576}" type="slidenum">
              <a:rPr lang="en-IN"/>
              <a:pPr/>
              <a:t>‹#›</a:t>
            </a:fld>
            <a:endParaRPr lang="en-I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Nizel AE.Papas AS.Nutrition in clinical dentistry; 3rd  edition</a:t>
            </a:r>
            <a:endParaRPr lang="en-I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4BD5BF-BA94-4514-AAF5-C4A1F9A09D1A}" type="slidenum">
              <a:rPr lang="en-IN"/>
              <a:pPr/>
              <a:t>‹#›</a:t>
            </a:fld>
            <a:endParaRPr lang="en-I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0366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2764" y="2482418"/>
            <a:ext cx="4163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DIET AND NUTRITION</a:t>
            </a:r>
            <a:r>
              <a:rPr lang="en-US" sz="2800" dirty="0" smtClean="0">
                <a:latin typeface="Book Antiqua" panose="02040602050305030304" pitchFamily="18" charset="0"/>
              </a:rPr>
              <a:t>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PEDODONTICS AND PREVENTIVE DETISTRY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0"/>
            <a:ext cx="2068643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44184" y="2064896"/>
            <a:ext cx="7626091" cy="4051092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Carbohydrates are </a:t>
            </a:r>
            <a:r>
              <a:rPr lang="en-US" sz="2800" dirty="0" err="1" smtClean="0">
                <a:latin typeface="Comic Sans MS" pitchFamily="66" charset="0"/>
              </a:rPr>
              <a:t>polyhydroxy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aldehydes</a:t>
            </a:r>
            <a:r>
              <a:rPr lang="en-US" sz="2800" dirty="0" smtClean="0">
                <a:latin typeface="Comic Sans MS" pitchFamily="66" charset="0"/>
              </a:rPr>
              <a:t> or </a:t>
            </a:r>
            <a:r>
              <a:rPr lang="en-US" sz="2800" dirty="0" err="1" smtClean="0">
                <a:latin typeface="Comic Sans MS" pitchFamily="66" charset="0"/>
              </a:rPr>
              <a:t>ketones</a:t>
            </a:r>
            <a:r>
              <a:rPr lang="en-US" sz="2800" dirty="0" smtClean="0">
                <a:latin typeface="Comic Sans MS" pitchFamily="66" charset="0"/>
              </a:rPr>
              <a:t>. </a:t>
            </a:r>
          </a:p>
          <a:p>
            <a:r>
              <a:rPr lang="en-US" sz="2800" dirty="0" smtClean="0">
                <a:latin typeface="Comic Sans MS" pitchFamily="66" charset="0"/>
              </a:rPr>
              <a:t>Consist of carbon, hydrogen, &amp; oxygen</a:t>
            </a:r>
          </a:p>
          <a:p>
            <a:r>
              <a:rPr lang="en-US" sz="2800" dirty="0" err="1" smtClean="0">
                <a:latin typeface="Comic Sans MS" pitchFamily="66" charset="0"/>
              </a:rPr>
              <a:t>Emperical</a:t>
            </a:r>
            <a:r>
              <a:rPr lang="en-US" sz="2800" dirty="0" smtClean="0">
                <a:latin typeface="Comic Sans MS" pitchFamily="66" charset="0"/>
              </a:rPr>
              <a:t> formula C</a:t>
            </a:r>
            <a:r>
              <a:rPr lang="en-US" sz="2800" baseline="-25000" dirty="0" smtClean="0"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H</a:t>
            </a:r>
            <a:r>
              <a:rPr lang="en-US" sz="2800" baseline="-250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O</a:t>
            </a:r>
            <a:r>
              <a:rPr lang="en-US" sz="2800" baseline="-25000" dirty="0" smtClean="0">
                <a:latin typeface="Comic Sans MS" pitchFamily="66" charset="0"/>
              </a:rPr>
              <a:t>n</a:t>
            </a:r>
          </a:p>
          <a:p>
            <a:r>
              <a:rPr lang="en-US" sz="2800" dirty="0" smtClean="0">
                <a:latin typeface="Comic Sans MS" pitchFamily="66" charset="0"/>
              </a:rPr>
              <a:t>Main source of energy in the body.</a:t>
            </a:r>
          </a:p>
          <a:p>
            <a:r>
              <a:rPr lang="en-US" sz="2800" dirty="0" smtClean="0">
                <a:latin typeface="Comic Sans MS" pitchFamily="66" charset="0"/>
              </a:rPr>
              <a:t>“Currency of the body”.</a:t>
            </a:r>
          </a:p>
          <a:p>
            <a:r>
              <a:rPr lang="en-US" sz="2800" dirty="0" err="1" smtClean="0">
                <a:latin typeface="Comic Sans MS" pitchFamily="66" charset="0"/>
              </a:rPr>
              <a:t>Yeild</a:t>
            </a:r>
            <a:r>
              <a:rPr lang="en-US" sz="2800" dirty="0" smtClean="0">
                <a:latin typeface="Comic Sans MS" pitchFamily="66" charset="0"/>
              </a:rPr>
              <a:t> 4 kcal/gm energy.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4781862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carbohydrate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bohydrates-classific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138" y="579381"/>
            <a:ext cx="8385158" cy="4996960"/>
          </a:xfrm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44184" y="1"/>
            <a:ext cx="7775992" cy="6126164"/>
          </a:xfrm>
        </p:spPr>
        <p:txBody>
          <a:bodyPr/>
          <a:lstStyle/>
          <a:p>
            <a:pPr>
              <a:buNone/>
            </a:pPr>
            <a:r>
              <a:rPr lang="en-US" sz="2800" u="sng" dirty="0" smtClean="0">
                <a:latin typeface="Comic Sans MS" pitchFamily="66" charset="0"/>
              </a:rPr>
              <a:t>Functions of carbohydrates:</a:t>
            </a:r>
          </a:p>
          <a:p>
            <a:pPr>
              <a:buNone/>
            </a:pPr>
            <a:endParaRPr lang="en-US" sz="2800" u="sng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Most abundant dietary source of energy.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Brain and RBCs especially.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They are structural component of many organisms.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Participate in the structure of cell membrane and functions </a:t>
            </a:r>
            <a:r>
              <a:rPr lang="en-US" dirty="0" err="1" smtClean="0">
                <a:latin typeface="Comic Sans MS" pitchFamily="66" charset="0"/>
              </a:rPr>
              <a:t>viz</a:t>
            </a:r>
            <a:r>
              <a:rPr lang="en-US" dirty="0" smtClean="0">
                <a:latin typeface="Comic Sans MS" pitchFamily="66" charset="0"/>
              </a:rPr>
              <a:t> cell </a:t>
            </a:r>
            <a:r>
              <a:rPr lang="en-US" dirty="0" err="1" smtClean="0">
                <a:latin typeface="Comic Sans MS" pitchFamily="66" charset="0"/>
              </a:rPr>
              <a:t>gowth</a:t>
            </a:r>
            <a:r>
              <a:rPr lang="en-US" dirty="0" smtClean="0">
                <a:latin typeface="Comic Sans MS" pitchFamily="66" charset="0"/>
              </a:rPr>
              <a:t>, adhesion, fertilization.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Furnish </a:t>
            </a:r>
            <a:r>
              <a:rPr lang="en-US" dirty="0" err="1" smtClean="0">
                <a:latin typeface="Comic Sans MS" pitchFamily="66" charset="0"/>
              </a:rPr>
              <a:t>fibres</a:t>
            </a:r>
            <a:r>
              <a:rPr lang="en-US" dirty="0" smtClean="0">
                <a:latin typeface="Comic Sans MS" pitchFamily="66" charset="0"/>
              </a:rPr>
              <a:t> for peristalsis.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Provides energy to oral and intestinal micro-organisms.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Facilitate oxidation of fats.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Spares proteins.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Serve as storage form of energy.</a:t>
            </a:r>
          </a:p>
          <a:p>
            <a:pPr>
              <a:buNone/>
            </a:pPr>
            <a:endParaRPr lang="en-US" sz="2800" u="sng" dirty="0" smtClean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99017" y="1255427"/>
            <a:ext cx="7311297" cy="4525963"/>
          </a:xfrm>
        </p:spPr>
        <p:txBody>
          <a:bodyPr/>
          <a:lstStyle/>
          <a:p>
            <a:r>
              <a:rPr lang="en-US" sz="2800" dirty="0" err="1" smtClean="0">
                <a:latin typeface="Comic Sans MS" pitchFamily="66" charset="0"/>
              </a:rPr>
              <a:t>Heterogenous</a:t>
            </a:r>
            <a:r>
              <a:rPr lang="en-US" sz="2800" dirty="0" smtClean="0">
                <a:latin typeface="Comic Sans MS" pitchFamily="66" charset="0"/>
              </a:rPr>
              <a:t> group of organic compounds related to fatty acids.</a:t>
            </a:r>
          </a:p>
          <a:p>
            <a:r>
              <a:rPr lang="en-US" sz="2800" dirty="0" smtClean="0">
                <a:latin typeface="Comic Sans MS" pitchFamily="66" charset="0"/>
              </a:rPr>
              <a:t>Relatively insoluble in water.</a:t>
            </a:r>
          </a:p>
          <a:p>
            <a:r>
              <a:rPr lang="en-US" sz="2800" dirty="0" smtClean="0">
                <a:latin typeface="Comic Sans MS" pitchFamily="66" charset="0"/>
              </a:rPr>
              <a:t>Stored in – </a:t>
            </a:r>
            <a:r>
              <a:rPr lang="en-US" sz="2800" dirty="0" err="1" smtClean="0">
                <a:latin typeface="Comic Sans MS" pitchFamily="66" charset="0"/>
              </a:rPr>
              <a:t>adipocytes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r>
              <a:rPr lang="en-US" sz="2800" dirty="0" smtClean="0">
                <a:latin typeface="Comic Sans MS" pitchFamily="66" charset="0"/>
              </a:rPr>
              <a:t>Polar and non-polar groups that confer hydrophobic and hydrophilic properties to the lipids.</a:t>
            </a:r>
          </a:p>
          <a:p>
            <a:r>
              <a:rPr lang="en-US" sz="2800" dirty="0" err="1" smtClean="0">
                <a:latin typeface="Comic Sans MS" pitchFamily="66" charset="0"/>
              </a:rPr>
              <a:t>Yeild</a:t>
            </a:r>
            <a:r>
              <a:rPr lang="en-US" sz="2800" dirty="0" smtClean="0">
                <a:latin typeface="Comic Sans MS" pitchFamily="66" charset="0"/>
              </a:rPr>
              <a:t> – 9 kcal/gm energy.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lipids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0456" y="4428343"/>
            <a:ext cx="2285556" cy="2302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74558" y="0"/>
          <a:ext cx="6157056" cy="407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984354" y="4332156"/>
          <a:ext cx="8159646" cy="222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404318C-CC71-411E-AFA0-250924D838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2404318C-CC71-411E-AFA0-250924D838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38BD32D-8411-4813-80DA-38A5B4D0EB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C38BD32D-8411-4813-80DA-38A5B4D0EB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E1ED301-A53F-4762-AEF1-47F38C102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>
                                            <p:graphicEl>
                                              <a:dgm id="{3E1ED301-A53F-4762-AEF1-47F38C102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21A5B9E-27D4-442F-B657-44FA2D056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>
                                            <p:graphicEl>
                                              <a:dgm id="{621A5B9E-27D4-442F-B657-44FA2D056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B48A0CE-8F9B-44B3-BB73-A241CD077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>
                                            <p:graphicEl>
                                              <a:dgm id="{AB48A0CE-8F9B-44B3-BB73-A241CD077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974BE0C-9FDE-4B37-9D53-DA89A1537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graphicEl>
                                              <a:dgm id="{2974BE0C-9FDE-4B37-9D53-DA89A15373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3EECB20-ABF7-465C-8330-464216653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graphicEl>
                                              <a:dgm id="{33EECB20-ABF7-465C-8330-4642166536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lvlAtOnc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9529" y="0"/>
            <a:ext cx="8199620" cy="4525963"/>
          </a:xfrm>
        </p:spPr>
        <p:txBody>
          <a:bodyPr/>
          <a:lstStyle/>
          <a:p>
            <a:pPr>
              <a:buNone/>
            </a:pPr>
            <a:r>
              <a:rPr lang="en-US" sz="2800" u="sng" dirty="0" smtClean="0">
                <a:latin typeface="Comic Sans MS" pitchFamily="66" charset="0"/>
              </a:rPr>
              <a:t>Functions of lipids</a:t>
            </a:r>
          </a:p>
          <a:p>
            <a:pPr>
              <a:buNone/>
            </a:pPr>
            <a:endParaRPr lang="en-US" sz="2800" u="sng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Excellent source of energy.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Phospholipids are integral component of cell membrane &amp; regulates permeability.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Essential fatty acids are needed for normal growth, cholesterol metabolism and to maintain the integrity and function of cell membrane.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Fats act as precursors for synthesis of bile salts, steroids and prostaglandins.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Act as carriers and facilitate transport of various vitamins.</a:t>
            </a:r>
            <a:r>
              <a:rPr lang="en-US" u="sng" dirty="0" smtClean="0">
                <a:latin typeface="Comic Sans MS" pitchFamily="66" charset="0"/>
              </a:rPr>
              <a:t> </a:t>
            </a:r>
            <a:r>
              <a:rPr lang="en-US" sz="2800" u="sng" dirty="0" smtClean="0">
                <a:latin typeface="Comic Sans MS" pitchFamily="66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Maintain body temperature by insulating against cold.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Protect vital organs from injury providing cushioning mechanism.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58292" y="6579804"/>
            <a:ext cx="6349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087" y="0"/>
            <a:ext cx="6316662" cy="974361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Fats and oral health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470" y="1600200"/>
            <a:ext cx="8210706" cy="4525963"/>
          </a:xfrm>
        </p:spPr>
        <p:txBody>
          <a:bodyPr/>
          <a:lstStyle/>
          <a:p>
            <a:r>
              <a:rPr lang="en-US" dirty="0" smtClean="0"/>
              <a:t>Indirect evidence – reduce caries in human. (Eskimos)</a:t>
            </a:r>
          </a:p>
          <a:p>
            <a:r>
              <a:rPr lang="en-US" dirty="0" smtClean="0"/>
              <a:t>Probable mechanism-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Oily coating on tooth surface – less retention of food.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fatty protective layer on plaque – prevent fermentable sugars from being reduced to acids.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High concentration of FA may </a:t>
            </a:r>
            <a:r>
              <a:rPr lang="en-US" dirty="0" err="1" smtClean="0"/>
              <a:t>interfer</a:t>
            </a:r>
            <a:r>
              <a:rPr lang="en-US" dirty="0" smtClean="0"/>
              <a:t> with bacterial growth.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Increased dietary fat intake will reduce the dietary intake of carbohydrates necessary for acid production.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48131" y="6250898"/>
            <a:ext cx="7659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</a:t>
            </a:r>
            <a:r>
              <a:rPr lang="en-US" sz="1400" dirty="0" smtClean="0">
                <a:solidFill>
                  <a:srgbClr val="FFFF00"/>
                </a:solidFill>
              </a:rPr>
              <a:t>edition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Ernest  </a:t>
            </a:r>
            <a:r>
              <a:rPr lang="en-US" sz="1400" dirty="0" err="1" smtClean="0">
                <a:solidFill>
                  <a:srgbClr val="FFFF00"/>
                </a:solidFill>
              </a:rPr>
              <a:t>newburn</a:t>
            </a:r>
            <a:r>
              <a:rPr lang="en-US" sz="1400" dirty="0" smtClean="0">
                <a:solidFill>
                  <a:srgbClr val="FFFF00"/>
                </a:solidFill>
              </a:rPr>
              <a:t>;  </a:t>
            </a:r>
            <a:r>
              <a:rPr lang="en-US" sz="1400" dirty="0" err="1" smtClean="0">
                <a:solidFill>
                  <a:srgbClr val="FFFF00"/>
                </a:solidFill>
              </a:rPr>
              <a:t>Cariology</a:t>
            </a:r>
            <a:r>
              <a:rPr lang="en-US" sz="1400" dirty="0" smtClean="0">
                <a:solidFill>
                  <a:srgbClr val="FFFF00"/>
                </a:solidFill>
              </a:rPr>
              <a:t>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63076" y="2332037"/>
            <a:ext cx="7880924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Large complex molecules containing C, H, O and N.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Chemically they consist of a no. of amino acids held together by peptide linkages.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Yeild</a:t>
            </a:r>
            <a:r>
              <a:rPr lang="en-US" dirty="0" smtClean="0">
                <a:latin typeface="Comic Sans MS" pitchFamily="66" charset="0"/>
              </a:rPr>
              <a:t> – 4kcal/gm energy</a:t>
            </a:r>
          </a:p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proteins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58" y="0"/>
            <a:ext cx="6316662" cy="944380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  <a:latin typeface="Comic Sans MS" pitchFamily="66" charset="0"/>
              </a:rPr>
              <a:t>Protein nutrition in oral health</a:t>
            </a:r>
            <a:endParaRPr lang="en-US" u="sng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116" y="1465290"/>
            <a:ext cx="7940884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Adequate protein diet during pregnancy – needed for proper development of the bones and teeth of the child.</a:t>
            </a:r>
          </a:p>
          <a:p>
            <a:r>
              <a:rPr lang="en-US" dirty="0" smtClean="0">
                <a:latin typeface="Comic Sans MS" pitchFamily="66" charset="0"/>
              </a:rPr>
              <a:t>After birth, protein is a basic factor in the growth and development of the oral cavity, like every other tissue since proteins serve as building blocks for tissues.</a:t>
            </a:r>
          </a:p>
          <a:p>
            <a:r>
              <a:rPr lang="en-US" dirty="0" smtClean="0">
                <a:latin typeface="Comic Sans MS" pitchFamily="66" charset="0"/>
              </a:rPr>
              <a:t>Children suffering from protein calorie malnutrition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Comic Sans MS" pitchFamily="66" charset="0"/>
              </a:rPr>
              <a:t> delayed eruption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hypoplastic</a:t>
            </a:r>
            <a:r>
              <a:rPr lang="en-US" dirty="0" smtClean="0">
                <a:latin typeface="Comic Sans MS" pitchFamily="66" charset="0"/>
              </a:rPr>
              <a:t> deciduous teeth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Comic Sans MS" pitchFamily="66" charset="0"/>
              </a:rPr>
              <a:t> crowded and rotated teeth.</a:t>
            </a:r>
          </a:p>
        </p:txBody>
      </p:sp>
      <p:sp>
        <p:nvSpPr>
          <p:cNvPr id="5" name="Rectangle 4"/>
          <p:cNvSpPr/>
          <p:nvPr/>
        </p:nvSpPr>
        <p:spPr>
          <a:xfrm>
            <a:off x="4158292" y="6579804"/>
            <a:ext cx="6349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82256" y="490928"/>
            <a:ext cx="4467069" cy="4525963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GB" dirty="0" smtClean="0"/>
              <a:t>The body is mainly composed of water.</a:t>
            </a:r>
          </a:p>
          <a:p>
            <a:pPr>
              <a:spcBef>
                <a:spcPct val="30000"/>
              </a:spcBef>
            </a:pPr>
            <a:endParaRPr lang="en-GB" dirty="0" smtClean="0"/>
          </a:p>
          <a:p>
            <a:pPr>
              <a:spcBef>
                <a:spcPct val="30000"/>
              </a:spcBef>
            </a:pPr>
            <a:r>
              <a:rPr lang="en-GB" dirty="0" smtClean="0"/>
              <a:t>Water is a vital nutrient crucial to every bodily function and second only to O</a:t>
            </a:r>
            <a:r>
              <a:rPr lang="en-GB" baseline="-25000" dirty="0" smtClean="0"/>
              <a:t>2</a:t>
            </a:r>
            <a:r>
              <a:rPr lang="en-GB" dirty="0" smtClean="0"/>
              <a:t> in importance to the </a:t>
            </a:r>
            <a:r>
              <a:rPr lang="en-GB" dirty="0" err="1" smtClean="0"/>
              <a:t>body.i</a:t>
            </a:r>
            <a:endParaRPr lang="en-GB" dirty="0" smtClean="0"/>
          </a:p>
          <a:p>
            <a:pPr>
              <a:spcBef>
                <a:spcPct val="30000"/>
              </a:spcBef>
            </a:pPr>
            <a:r>
              <a:rPr lang="en-GB" dirty="0" smtClean="0"/>
              <a:t>It  serves as suitable medium for chemical reactions in the body.</a:t>
            </a:r>
          </a:p>
          <a:p>
            <a:pPr>
              <a:spcBef>
                <a:spcPct val="30000"/>
              </a:spcBef>
            </a:pPr>
            <a:r>
              <a:rPr lang="en-GB" dirty="0" smtClean="0"/>
              <a:t>It  serves as a solvent and vehicle to transport inorganic solvents. </a:t>
            </a:r>
            <a:endParaRPr lang="en-GB" baseline="-25000" dirty="0" smtClean="0"/>
          </a:p>
          <a:p>
            <a:pPr>
              <a:spcBef>
                <a:spcPct val="30000"/>
              </a:spcBef>
            </a:pPr>
            <a:endParaRPr lang="en-GB" dirty="0" smtClean="0"/>
          </a:p>
          <a:p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water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84814" y="1343962"/>
            <a:ext cx="3462727" cy="4895850"/>
          </a:xfrm>
          <a:prstGeom prst="rect">
            <a:avLst/>
          </a:prstGeom>
          <a:solidFill>
            <a:srgbClr val="FFFFCC"/>
          </a:solidFill>
          <a:ln w="508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15" descr="PE 14(water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956" y="1687539"/>
            <a:ext cx="3038475" cy="4486275"/>
          </a:xfrm>
          <a:prstGeom prst="rect">
            <a:avLst/>
          </a:prstGeom>
          <a:noFill/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20622" y="1798585"/>
            <a:ext cx="1439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rgbClr val="0000FF"/>
                </a:solidFill>
              </a:rPr>
              <a:t>60%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647508" y="2481705"/>
            <a:ext cx="86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rgbClr val="0000FF"/>
                </a:solidFill>
              </a:rPr>
              <a:t>80%</a:t>
            </a:r>
          </a:p>
        </p:txBody>
      </p:sp>
      <p:sp>
        <p:nvSpPr>
          <p:cNvPr id="9" name="Rectangle 8"/>
          <p:cNvSpPr/>
          <p:nvPr/>
        </p:nvSpPr>
        <p:spPr>
          <a:xfrm>
            <a:off x="4158292" y="6579804"/>
            <a:ext cx="6349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203" y="274638"/>
            <a:ext cx="7805972" cy="11430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318145"/>
              </p:ext>
            </p:extLst>
          </p:nvPr>
        </p:nvGraphicFramePr>
        <p:xfrm>
          <a:off x="711201" y="1908032"/>
          <a:ext cx="7159901" cy="247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035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658866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Core areas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Domain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800" dirty="0" smtClean="0">
                          <a:effectLst/>
                          <a:latin typeface="Segoe Print" pitchFamily="2" charset="0"/>
                        </a:rPr>
                        <a:t>Introduction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800" dirty="0" smtClean="0">
                          <a:effectLst/>
                          <a:latin typeface="Segoe Print" pitchFamily="2" charset="0"/>
                        </a:rPr>
                        <a:t>Definitions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en-US" sz="1800" dirty="0" smtClean="0">
                          <a:effectLst/>
                          <a:latin typeface="Segoe Print" pitchFamily="2" charset="0"/>
                        </a:rPr>
                        <a:t>Diet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Vitamins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Minerals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Nutritional consideration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Nutritional </a:t>
                      </a:r>
                      <a:r>
                        <a:rPr lang="en-US" sz="1800" dirty="0" err="1" smtClean="0">
                          <a:latin typeface="Segoe Print" pitchFamily="2" charset="0"/>
                        </a:rPr>
                        <a:t>assesement</a:t>
                      </a:r>
                      <a:r>
                        <a:rPr lang="en-US" sz="1800" dirty="0" smtClean="0">
                          <a:latin typeface="Segoe Print" pitchFamily="2" charset="0"/>
                        </a:rPr>
                        <a:t> of child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Nutritional management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dirty="0" smtClean="0">
                          <a:latin typeface="Segoe Print" pitchFamily="2" charset="0"/>
                        </a:rPr>
                        <a:t>Diet </a:t>
                      </a:r>
                      <a:r>
                        <a:rPr lang="en-US" sz="1800" dirty="0" err="1" smtClean="0">
                          <a:latin typeface="Segoe Print" pitchFamily="2" charset="0"/>
                        </a:rPr>
                        <a:t>counselling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663909" y="1573968"/>
            <a:ext cx="7101434" cy="4777048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GB" dirty="0" smtClean="0">
                <a:latin typeface="Comic Sans MS" pitchFamily="66" charset="0"/>
              </a:rPr>
              <a:t>Water plays an integral part in regulating our body temperature when exercising. </a:t>
            </a:r>
          </a:p>
          <a:p>
            <a:pPr>
              <a:spcBef>
                <a:spcPct val="30000"/>
              </a:spcBef>
            </a:pPr>
            <a:r>
              <a:rPr lang="en-GB" dirty="0" smtClean="0">
                <a:latin typeface="Comic Sans MS" pitchFamily="66" charset="0"/>
              </a:rPr>
              <a:t>When we exercise, the body secretes water as sweat. As the sweat evaporates off our skin, it takes heat with it, helping the body to stay cool.</a:t>
            </a:r>
          </a:p>
          <a:p>
            <a:pPr>
              <a:spcBef>
                <a:spcPct val="30000"/>
              </a:spcBef>
            </a:pPr>
            <a:r>
              <a:rPr lang="en-GB" dirty="0" smtClean="0">
                <a:latin typeface="Comic Sans MS" pitchFamily="66" charset="0"/>
              </a:rPr>
              <a:t>We also lose water through breathing. This is why glass mists up when we breathe on it – the water vapour in our breath condenses on the cold surface.</a:t>
            </a: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water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58292" y="6579804"/>
            <a:ext cx="6349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40639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Like other soft tissues in the body, oral mucosa has a high water content (70 - 80%)</a:t>
            </a:r>
          </a:p>
          <a:p>
            <a:r>
              <a:rPr lang="en-US" dirty="0" smtClean="0">
                <a:latin typeface="Comic Sans MS" pitchFamily="66" charset="0"/>
              </a:rPr>
              <a:t>Any systemic factor that produces dehydration or retention of water will cause shrinkage or edema of the oral mucosa.</a:t>
            </a:r>
          </a:p>
          <a:p>
            <a:r>
              <a:rPr lang="en-US" dirty="0" smtClean="0">
                <a:latin typeface="Comic Sans MS" pitchFamily="66" charset="0"/>
              </a:rPr>
              <a:t>Dehydration – decreased salivary flow.</a:t>
            </a:r>
          </a:p>
          <a:p>
            <a:r>
              <a:rPr lang="en-US" dirty="0" err="1" smtClean="0">
                <a:latin typeface="Comic Sans MS" pitchFamily="66" charset="0"/>
              </a:rPr>
              <a:t>Xerostomia</a:t>
            </a:r>
            <a:r>
              <a:rPr lang="en-US" dirty="0" smtClean="0">
                <a:latin typeface="Comic Sans MS" pitchFamily="66" charset="0"/>
              </a:rPr>
              <a:t> - * lack of lubrication of mucosal surface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* burning sensation – palate and tongue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* cracked corners – infection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  * dental caries.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       * increased plaque formation – gingival irritation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73601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Comic Sans MS" pitchFamily="66" charset="0"/>
              </a:rPr>
              <a:t> Water and oral health</a:t>
            </a:r>
            <a:endParaRPr lang="en-US" sz="4000" u="sng" dirty="0">
              <a:solidFill>
                <a:srgbClr val="FFFF99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58292" y="6579804"/>
            <a:ext cx="63497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Nizel</a:t>
            </a:r>
            <a:r>
              <a:rPr lang="en-US" sz="1400" dirty="0">
                <a:solidFill>
                  <a:srgbClr val="FFFF00"/>
                </a:solidFill>
              </a:rPr>
              <a:t> AE</a:t>
            </a:r>
            <a:r>
              <a:rPr lang="en-US" sz="1400" dirty="0" smtClean="0">
                <a:solidFill>
                  <a:srgbClr val="FFFF00"/>
                </a:solidFill>
              </a:rPr>
              <a:t>. Papas </a:t>
            </a:r>
            <a:r>
              <a:rPr lang="en-US" sz="1400" dirty="0" err="1">
                <a:solidFill>
                  <a:srgbClr val="FFFF00"/>
                </a:solidFill>
              </a:rPr>
              <a:t>AS.Nutrition</a:t>
            </a:r>
            <a:r>
              <a:rPr lang="en-US" sz="1400" dirty="0">
                <a:solidFill>
                  <a:srgbClr val="FFFF00"/>
                </a:solidFill>
              </a:rPr>
              <a:t> in clinical dentistry; 3rd  edition</a:t>
            </a:r>
            <a:endParaRPr lang="en-IN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VITAMINS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3628" y="1079292"/>
            <a:ext cx="8720372" cy="4881979"/>
          </a:xfrm>
        </p:spPr>
        <p:txBody>
          <a:bodyPr/>
          <a:lstStyle/>
          <a:p>
            <a:r>
              <a:rPr lang="en-US" dirty="0" smtClean="0"/>
              <a:t>Vitamins are organic compounds essential in the diet to promote growth and health maintenance and normal metabolic functioning of the body.</a:t>
            </a:r>
          </a:p>
          <a:p>
            <a:r>
              <a:rPr lang="en-US" dirty="0" smtClean="0"/>
              <a:t>Frederick G. Hopkins (1906)</a:t>
            </a:r>
          </a:p>
          <a:p>
            <a:r>
              <a:rPr lang="en-US" dirty="0" err="1" smtClean="0"/>
              <a:t>Casimir</a:t>
            </a:r>
            <a:r>
              <a:rPr lang="en-US" dirty="0" smtClean="0"/>
              <a:t> Funk  - </a:t>
            </a:r>
            <a:r>
              <a:rPr lang="en-US" dirty="0" smtClean="0"/>
              <a:t>vitamin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not </a:t>
            </a:r>
            <a:r>
              <a:rPr lang="en-US" dirty="0" smtClean="0"/>
              <a:t>contribute directly to the body structure, nor supply energy.</a:t>
            </a:r>
          </a:p>
          <a:p>
            <a:r>
              <a:rPr lang="en-US" dirty="0" smtClean="0"/>
              <a:t>They regulate metabolism.</a:t>
            </a:r>
          </a:p>
          <a:p>
            <a:r>
              <a:rPr lang="en-US" dirty="0" smtClean="0"/>
              <a:t>Usually act as coenzymes.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56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pic>
        <p:nvPicPr>
          <p:cNvPr id="4" name="Picture 3" descr="smln2_tab_08_01"/>
          <p:cNvPicPr>
            <a:picLocks noChangeAspect="1" noChangeArrowheads="1"/>
          </p:cNvPicPr>
          <p:nvPr/>
        </p:nvPicPr>
        <p:blipFill>
          <a:blip r:embed="rId2"/>
          <a:srcRect t="12000"/>
          <a:stretch>
            <a:fillRect/>
          </a:stretch>
        </p:blipFill>
        <p:spPr bwMode="auto">
          <a:xfrm>
            <a:off x="629586" y="869430"/>
            <a:ext cx="8034729" cy="518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8019738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vitamin B COMPLEX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24656" y="1558978"/>
          <a:ext cx="8495519" cy="488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13418" y="1034322"/>
            <a:ext cx="406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11 different vitamins are discovered.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 functional basis, </a:t>
            </a:r>
            <a:r>
              <a:rPr lang="en-US" dirty="0" err="1" smtClean="0"/>
              <a:t>classied</a:t>
            </a:r>
            <a:r>
              <a:rPr lang="en-US" dirty="0" smtClean="0"/>
              <a:t> 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84419" y="206115"/>
          <a:ext cx="8049717" cy="438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8997" y="4572000"/>
            <a:ext cx="64457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Possible oral manifestations :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Increased sensitivity of oral mucosa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Burning tongue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Loss of taste.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pic>
        <p:nvPicPr>
          <p:cNvPr id="4" name="Picture 5" descr="smln2_tab_08_02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31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3593" y="6381750"/>
            <a:ext cx="6145967" cy="476250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Smolin</a:t>
            </a:r>
            <a:r>
              <a:rPr lang="en-US" dirty="0" smtClean="0">
                <a:solidFill>
                  <a:srgbClr val="FFFF00"/>
                </a:solidFill>
              </a:rPr>
              <a:t> &amp; </a:t>
            </a:r>
            <a:r>
              <a:rPr lang="en-US" dirty="0" err="1" smtClean="0">
                <a:solidFill>
                  <a:srgbClr val="FFFF00"/>
                </a:solidFill>
              </a:rPr>
              <a:t>grosvenor</a:t>
            </a:r>
            <a:r>
              <a:rPr lang="en-US" dirty="0" smtClean="0">
                <a:solidFill>
                  <a:srgbClr val="FFFF00"/>
                </a:solidFill>
              </a:rPr>
              <a:t>. Nutrition science &amp; applications; 2</a:t>
            </a:r>
            <a:r>
              <a:rPr lang="en-US" baseline="30000" dirty="0" smtClean="0">
                <a:solidFill>
                  <a:srgbClr val="FFFF00"/>
                </a:solidFill>
              </a:rPr>
              <a:t>nd</a:t>
            </a:r>
            <a:r>
              <a:rPr lang="en-US" dirty="0" smtClean="0">
                <a:solidFill>
                  <a:srgbClr val="FFFF00"/>
                </a:solidFill>
              </a:rPr>
              <a:t>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506" y="424539"/>
            <a:ext cx="6316662" cy="804654"/>
          </a:xfrm>
        </p:spPr>
        <p:txBody>
          <a:bodyPr/>
          <a:lstStyle/>
          <a:p>
            <a:r>
              <a:rPr lang="en-US" dirty="0" smtClean="0"/>
              <a:t>                     Category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537678" y="1896255"/>
            <a:ext cx="5261548" cy="127416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Energy for physical activity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Basal metabolism and basal metabolic rate.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Specific dynamic action of food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/>
        </p:nvGraphicFramePr>
        <p:xfrm>
          <a:off x="584617" y="17174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7295" cy="1005840"/>
          </a:xfrm>
        </p:spPr>
        <p:txBody>
          <a:bodyPr/>
          <a:lstStyle/>
          <a:p>
            <a:pPr algn="ctr"/>
            <a:r>
              <a:rPr lang="en-US" sz="6600" u="sng" dirty="0" smtClean="0">
                <a:solidFill>
                  <a:srgbClr val="00B0F0"/>
                </a:solidFill>
                <a:latin typeface="Algerian" pitchFamily="82" charset="0"/>
              </a:rPr>
              <a:t>contents</a:t>
            </a:r>
            <a:endParaRPr lang="en-US" sz="6600" u="sng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1139" y="1182950"/>
            <a:ext cx="7242890" cy="549927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800" dirty="0" smtClean="0">
                <a:effectLst/>
                <a:latin typeface="Segoe Print" pitchFamily="2" charset="0"/>
              </a:rPr>
              <a:t>Introduction</a:t>
            </a:r>
          </a:p>
          <a:p>
            <a:pPr>
              <a:lnSpc>
                <a:spcPct val="125000"/>
              </a:lnSpc>
            </a:pPr>
            <a:r>
              <a:rPr lang="en-US" sz="2800" dirty="0" smtClean="0">
                <a:effectLst/>
                <a:latin typeface="Segoe Print" pitchFamily="2" charset="0"/>
              </a:rPr>
              <a:t>Definitions</a:t>
            </a:r>
          </a:p>
          <a:p>
            <a:pPr>
              <a:lnSpc>
                <a:spcPct val="125000"/>
              </a:lnSpc>
            </a:pPr>
            <a:r>
              <a:rPr lang="en-US" sz="2800" dirty="0" smtClean="0">
                <a:effectLst/>
                <a:latin typeface="Segoe Print" pitchFamily="2" charset="0"/>
              </a:rPr>
              <a:t>Diet</a:t>
            </a:r>
          </a:p>
          <a:p>
            <a:pPr>
              <a:lnSpc>
                <a:spcPct val="115000"/>
              </a:lnSpc>
            </a:pPr>
            <a:r>
              <a:rPr lang="en-US" sz="2800" dirty="0" smtClean="0">
                <a:latin typeface="Segoe Print" pitchFamily="2" charset="0"/>
              </a:rPr>
              <a:t>Vitamins </a:t>
            </a:r>
          </a:p>
          <a:p>
            <a:pPr>
              <a:lnSpc>
                <a:spcPct val="115000"/>
              </a:lnSpc>
            </a:pPr>
            <a:r>
              <a:rPr lang="en-US" sz="2800" dirty="0" smtClean="0">
                <a:latin typeface="Segoe Print" pitchFamily="2" charset="0"/>
              </a:rPr>
              <a:t>Minerals </a:t>
            </a:r>
          </a:p>
          <a:p>
            <a:pPr>
              <a:lnSpc>
                <a:spcPct val="115000"/>
              </a:lnSpc>
            </a:pPr>
            <a:r>
              <a:rPr lang="en-US" sz="2800" dirty="0" smtClean="0">
                <a:latin typeface="Segoe Print" pitchFamily="2" charset="0"/>
              </a:rPr>
              <a:t>Nutritional consideration</a:t>
            </a:r>
            <a:endParaRPr lang="en-US" sz="2800" dirty="0">
              <a:latin typeface="Segoe Print" pitchFamily="2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Segoe Print" pitchFamily="2" charset="0"/>
              </a:rPr>
              <a:t>Nutritional </a:t>
            </a:r>
            <a:r>
              <a:rPr lang="en-US" sz="2800" dirty="0" err="1" smtClean="0">
                <a:latin typeface="Segoe Print" pitchFamily="2" charset="0"/>
              </a:rPr>
              <a:t>assesement</a:t>
            </a:r>
            <a:r>
              <a:rPr lang="en-US" sz="2800" dirty="0" smtClean="0">
                <a:latin typeface="Segoe Print" pitchFamily="2" charset="0"/>
              </a:rPr>
              <a:t> of child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Segoe Print" pitchFamily="2" charset="0"/>
              </a:rPr>
              <a:t>Nutritional management </a:t>
            </a:r>
            <a:endParaRPr lang="en-US" sz="2800" dirty="0">
              <a:latin typeface="Segoe Print" pitchFamily="2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Segoe Print" pitchFamily="2" charset="0"/>
              </a:rPr>
              <a:t>Diet </a:t>
            </a:r>
            <a:r>
              <a:rPr lang="en-US" sz="2800" dirty="0" err="1" smtClean="0">
                <a:latin typeface="Segoe Print" pitchFamily="2" charset="0"/>
              </a:rPr>
              <a:t>counselling</a:t>
            </a:r>
            <a:endParaRPr lang="en-US" sz="2800" dirty="0" smtClean="0">
              <a:latin typeface="Segoe Print" pitchFamily="2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Segoe Print" pitchFamily="2" charset="0"/>
              </a:rPr>
              <a:t>Conclusion</a:t>
            </a:r>
            <a:endParaRPr lang="en-US" sz="2800" dirty="0">
              <a:latin typeface="Segoe Print" pitchFamily="2" charset="0"/>
            </a:endParaRPr>
          </a:p>
          <a:p>
            <a:pPr>
              <a:lnSpc>
                <a:spcPct val="115000"/>
              </a:lnSpc>
            </a:pPr>
            <a:endParaRPr lang="en-US" sz="2800" dirty="0" smtClean="0">
              <a:latin typeface="Segoe Print" pitchFamily="2" charset="0"/>
            </a:endParaRPr>
          </a:p>
          <a:p>
            <a:pPr>
              <a:lnSpc>
                <a:spcPct val="125000"/>
              </a:lnSpc>
              <a:buNone/>
            </a:pPr>
            <a:endParaRPr lang="en-US" sz="2800" dirty="0" smtClean="0">
              <a:effectLst/>
              <a:latin typeface="Segoe Print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8679" y="0"/>
            <a:ext cx="8465538" cy="89459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lgerian" pitchFamily="82" charset="0"/>
              </a:rPr>
              <a:t>Introduction </a:t>
            </a:r>
            <a:endParaRPr lang="en-US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9685" y="4032354"/>
            <a:ext cx="8409482" cy="247337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Whatever we eat is a major factor in determining both the quantity and quality of our lives and the basis of this is established early in life.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There are many ways in which health professionals can promote the health of their patients.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833" y="6457890"/>
            <a:ext cx="90840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</a:rPr>
              <a:t>Mc </a:t>
            </a:r>
            <a:r>
              <a:rPr lang="en-US" sz="2000" dirty="0" err="1" smtClean="0">
                <a:solidFill>
                  <a:srgbClr val="FFFF00"/>
                </a:solidFill>
                <a:latin typeface="Palatino Linotype" pitchFamily="18" charset="0"/>
              </a:rPr>
              <a:t>donald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</a:rPr>
              <a:t>, Avery, Dean. Dentistry for the child and adolescent, 8</a:t>
            </a:r>
            <a:r>
              <a:rPr lang="en-US" sz="2000" baseline="30000" dirty="0" smtClean="0">
                <a:solidFill>
                  <a:srgbClr val="FFFF00"/>
                </a:solidFill>
                <a:latin typeface="Palatino Linotype" pitchFamily="18" charset="0"/>
              </a:rPr>
              <a:t>th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</a:rPr>
              <a:t>  edition.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1439056" y="797395"/>
          <a:ext cx="7135318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5400000" flipH="1" flipV="1">
            <a:off x="3312826" y="1424067"/>
            <a:ext cx="659567" cy="659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360295" y="2293495"/>
            <a:ext cx="582118" cy="2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87843" y="2493366"/>
            <a:ext cx="759501" cy="729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32320" cy="899160"/>
          </a:xfrm>
        </p:spPr>
        <p:txBody>
          <a:bodyPr/>
          <a:lstStyle/>
          <a:p>
            <a:pPr algn="ctr"/>
            <a:r>
              <a:rPr lang="en-US" sz="4000" u="sng" dirty="0" smtClean="0">
                <a:solidFill>
                  <a:srgbClr val="00B0F0"/>
                </a:solidFill>
                <a:latin typeface="Algerian" pitchFamily="82" charset="0"/>
              </a:rPr>
              <a:t>Definition (DIET)</a:t>
            </a:r>
            <a:endParaRPr lang="en-IN" sz="4000" u="sng" dirty="0">
              <a:solidFill>
                <a:srgbClr val="00B0F0"/>
              </a:solidFill>
              <a:latin typeface="Algerian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321132"/>
          <a:ext cx="8964119" cy="4659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44380" y="315549"/>
          <a:ext cx="7536149" cy="304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49311" y="4287187"/>
            <a:ext cx="66556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latin typeface="Comic Sans MS" pitchFamily="66" charset="0"/>
              </a:rPr>
              <a:t>Measure of energy value of food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 kilocalories (def)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SI – joule </a:t>
            </a:r>
          </a:p>
          <a:p>
            <a:r>
              <a:rPr lang="en-US" sz="2800" dirty="0" smtClean="0">
                <a:latin typeface="Comic Sans MS" pitchFamily="66" charset="0"/>
              </a:rPr>
              <a:t>               1 kcal = 4.18 kJ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3825" y="415978"/>
          <a:ext cx="9020175" cy="2477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23" y="284812"/>
            <a:ext cx="3702570" cy="758071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FF99"/>
                </a:solidFill>
                <a:latin typeface="Algerian" pitchFamily="82" charset="0"/>
              </a:rPr>
              <a:t> </a:t>
            </a:r>
            <a:endParaRPr lang="en-US" sz="4000" u="sng" dirty="0">
              <a:solidFill>
                <a:srgbClr val="FFFF99"/>
              </a:solidFill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9350" y="3087974"/>
            <a:ext cx="81546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FF00"/>
                </a:solidFill>
                <a:latin typeface="Comic Sans MS" pitchFamily="66" charset="0"/>
              </a:rPr>
              <a:t>Basal metabolism :</a:t>
            </a:r>
          </a:p>
          <a:p>
            <a:r>
              <a:rPr lang="en-US" sz="2800" dirty="0" smtClean="0">
                <a:latin typeface="Comic Sans MS" pitchFamily="66" charset="0"/>
              </a:rPr>
              <a:t>M</a:t>
            </a:r>
            <a:r>
              <a:rPr lang="en-US" sz="2400" dirty="0" smtClean="0">
                <a:latin typeface="Comic Sans MS" pitchFamily="66" charset="0"/>
              </a:rPr>
              <a:t>inimum amount of energy needed to regulate and maintain the involuntary essential life processes </a:t>
            </a:r>
            <a:r>
              <a:rPr lang="en-US" sz="2400" dirty="0" err="1" smtClean="0">
                <a:latin typeface="Comic Sans MS" pitchFamily="66" charset="0"/>
              </a:rPr>
              <a:t>viz</a:t>
            </a:r>
            <a:r>
              <a:rPr lang="en-US" sz="2400" dirty="0" smtClean="0">
                <a:latin typeface="Comic Sans MS" pitchFamily="66" charset="0"/>
              </a:rPr>
              <a:t> breathing, blood circulation, pumping of heart, homeostasis, temperature regulation etc.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BMR:  kcal/m2/hr</a:t>
            </a: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4202" y="6444894"/>
            <a:ext cx="6349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Nizel</a:t>
            </a:r>
            <a:r>
              <a:rPr lang="en-US" dirty="0">
                <a:solidFill>
                  <a:srgbClr val="FFFF00"/>
                </a:solidFill>
              </a:rPr>
              <a:t> AE</a:t>
            </a:r>
            <a:r>
              <a:rPr lang="en-US" dirty="0" smtClean="0">
                <a:solidFill>
                  <a:srgbClr val="FFFF00"/>
                </a:solidFill>
              </a:rPr>
              <a:t>. Papas </a:t>
            </a:r>
            <a:r>
              <a:rPr lang="en-US" dirty="0" err="1">
                <a:solidFill>
                  <a:srgbClr val="FFFF00"/>
                </a:solidFill>
              </a:rPr>
              <a:t>AS.Nutrition</a:t>
            </a:r>
            <a:r>
              <a:rPr lang="en-US" dirty="0">
                <a:solidFill>
                  <a:srgbClr val="FFFF00"/>
                </a:solidFill>
              </a:rPr>
              <a:t> in clinical dentistry; 3rd  edition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9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64694" y="239843"/>
          <a:ext cx="8679305" cy="6071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0509" y="6426720"/>
            <a:ext cx="5763491" cy="476250"/>
          </a:xfrm>
        </p:spPr>
        <p:txBody>
          <a:bodyPr/>
          <a:lstStyle/>
          <a:p>
            <a:r>
              <a:rPr lang="en-US" sz="1600" dirty="0" err="1" smtClean="0">
                <a:solidFill>
                  <a:srgbClr val="FFFF00"/>
                </a:solidFill>
              </a:rPr>
              <a:t>Nizel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en-US" sz="1600" dirty="0" err="1" smtClean="0">
                <a:solidFill>
                  <a:srgbClr val="FFFF00"/>
                </a:solidFill>
              </a:rPr>
              <a:t>AE.Papas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en-US" sz="1600" dirty="0" err="1" smtClean="0">
                <a:solidFill>
                  <a:srgbClr val="FFFF00"/>
                </a:solidFill>
              </a:rPr>
              <a:t>AS.Nutrition</a:t>
            </a:r>
            <a:r>
              <a:rPr lang="en-US" sz="1600" dirty="0" smtClean="0">
                <a:solidFill>
                  <a:srgbClr val="FFFF00"/>
                </a:solidFill>
              </a:rPr>
              <a:t> in clinical dentistry; 3rd  edition</a:t>
            </a:r>
            <a:endParaRPr lang="en-IN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866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786_slide">
  <a:themeElements>
    <a:clrScheme name="Office Theme 2">
      <a:dk1>
        <a:srgbClr val="333333"/>
      </a:dk1>
      <a:lt1>
        <a:srgbClr val="FFFFFF"/>
      </a:lt1>
      <a:dk2>
        <a:srgbClr val="CC0000"/>
      </a:dk2>
      <a:lt2>
        <a:srgbClr val="FFFFFF"/>
      </a:lt2>
      <a:accent1>
        <a:srgbClr val="FFB3E0"/>
      </a:accent1>
      <a:accent2>
        <a:srgbClr val="FFC77A"/>
      </a:accent2>
      <a:accent3>
        <a:srgbClr val="E2AAAA"/>
      </a:accent3>
      <a:accent4>
        <a:srgbClr val="DADADA"/>
      </a:accent4>
      <a:accent5>
        <a:srgbClr val="FFD6ED"/>
      </a:accent5>
      <a:accent6>
        <a:srgbClr val="E7B46E"/>
      </a:accent6>
      <a:hlink>
        <a:srgbClr val="FF9999"/>
      </a:hlink>
      <a:folHlink>
        <a:srgbClr val="FFA78C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8080"/>
        </a:accent1>
        <a:accent2>
          <a:srgbClr val="FF9CA9"/>
        </a:accent2>
        <a:accent3>
          <a:srgbClr val="E2AAAA"/>
        </a:accent3>
        <a:accent4>
          <a:srgbClr val="DADADA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E0"/>
        </a:accent1>
        <a:accent2>
          <a:srgbClr val="FFC77A"/>
        </a:accent2>
        <a:accent3>
          <a:srgbClr val="E2AAAA"/>
        </a:accent3>
        <a:accent4>
          <a:srgbClr val="DADADA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B3"/>
        </a:accent1>
        <a:accent2>
          <a:srgbClr val="D2ED8C"/>
        </a:accent2>
        <a:accent3>
          <a:srgbClr val="E2AAAA"/>
        </a:accent3>
        <a:accent4>
          <a:srgbClr val="DADADA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E47A"/>
        </a:accent1>
        <a:accent2>
          <a:srgbClr val="FFB3B3"/>
        </a:accent2>
        <a:accent3>
          <a:srgbClr val="E2AAAA"/>
        </a:accent3>
        <a:accent4>
          <a:srgbClr val="DADADA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8080"/>
        </a:accent1>
        <a:accent2>
          <a:srgbClr val="FF9CA9"/>
        </a:accent2>
        <a:accent3>
          <a:srgbClr val="FFFFFF"/>
        </a:accent3>
        <a:accent4>
          <a:srgbClr val="000000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E0"/>
        </a:accent1>
        <a:accent2>
          <a:srgbClr val="FFC77A"/>
        </a:accent2>
        <a:accent3>
          <a:srgbClr val="FFFFFF"/>
        </a:accent3>
        <a:accent4>
          <a:srgbClr val="000000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B3"/>
        </a:accent1>
        <a:accent2>
          <a:srgbClr val="D2ED8C"/>
        </a:accent2>
        <a:accent3>
          <a:srgbClr val="FFFFFF"/>
        </a:accent3>
        <a:accent4>
          <a:srgbClr val="000000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E47A"/>
        </a:accent1>
        <a:accent2>
          <a:srgbClr val="FFB3B3"/>
        </a:accent2>
        <a:accent3>
          <a:srgbClr val="FFFFFF"/>
        </a:accent3>
        <a:accent4>
          <a:srgbClr val="000000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CC0000"/>
      </a:dk2>
      <a:lt2>
        <a:srgbClr val="FFFFFF"/>
      </a:lt2>
      <a:accent1>
        <a:srgbClr val="FFB3E0"/>
      </a:accent1>
      <a:accent2>
        <a:srgbClr val="FFC77A"/>
      </a:accent2>
      <a:accent3>
        <a:srgbClr val="E2AAAA"/>
      </a:accent3>
      <a:accent4>
        <a:srgbClr val="DADADA"/>
      </a:accent4>
      <a:accent5>
        <a:srgbClr val="FFD6ED"/>
      </a:accent5>
      <a:accent6>
        <a:srgbClr val="E7B46E"/>
      </a:accent6>
      <a:hlink>
        <a:srgbClr val="FF9999"/>
      </a:hlink>
      <a:folHlink>
        <a:srgbClr val="FFA78C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8080"/>
        </a:accent1>
        <a:accent2>
          <a:srgbClr val="FF9CA9"/>
        </a:accent2>
        <a:accent3>
          <a:srgbClr val="E2AAAA"/>
        </a:accent3>
        <a:accent4>
          <a:srgbClr val="DADADA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E0"/>
        </a:accent1>
        <a:accent2>
          <a:srgbClr val="FFC77A"/>
        </a:accent2>
        <a:accent3>
          <a:srgbClr val="E2AAAA"/>
        </a:accent3>
        <a:accent4>
          <a:srgbClr val="DADADA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B3B3"/>
        </a:accent1>
        <a:accent2>
          <a:srgbClr val="D2ED8C"/>
        </a:accent2>
        <a:accent3>
          <a:srgbClr val="E2AAAA"/>
        </a:accent3>
        <a:accent4>
          <a:srgbClr val="DADADA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CC0000"/>
        </a:dk2>
        <a:lt2>
          <a:srgbClr val="FFFFFF"/>
        </a:lt2>
        <a:accent1>
          <a:srgbClr val="FFE47A"/>
        </a:accent1>
        <a:accent2>
          <a:srgbClr val="FFB3B3"/>
        </a:accent2>
        <a:accent3>
          <a:srgbClr val="E2AAAA"/>
        </a:accent3>
        <a:accent4>
          <a:srgbClr val="DADADA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8080"/>
        </a:accent1>
        <a:accent2>
          <a:srgbClr val="FF9CA9"/>
        </a:accent2>
        <a:accent3>
          <a:srgbClr val="FFFFFF"/>
        </a:accent3>
        <a:accent4>
          <a:srgbClr val="000000"/>
        </a:accent4>
        <a:accent5>
          <a:srgbClr val="FFC0C0"/>
        </a:accent5>
        <a:accent6>
          <a:srgbClr val="E78D99"/>
        </a:accent6>
        <a:hlink>
          <a:srgbClr val="F0C9C9"/>
        </a:hlink>
        <a:folHlink>
          <a:srgbClr val="FFB5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E0"/>
        </a:accent1>
        <a:accent2>
          <a:srgbClr val="FFC77A"/>
        </a:accent2>
        <a:accent3>
          <a:srgbClr val="FFFFFF"/>
        </a:accent3>
        <a:accent4>
          <a:srgbClr val="000000"/>
        </a:accent4>
        <a:accent5>
          <a:srgbClr val="FFD6ED"/>
        </a:accent5>
        <a:accent6>
          <a:srgbClr val="E7B46E"/>
        </a:accent6>
        <a:hlink>
          <a:srgbClr val="FF9999"/>
        </a:hlink>
        <a:folHlink>
          <a:srgbClr val="FFA7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3B3"/>
        </a:accent1>
        <a:accent2>
          <a:srgbClr val="D2ED8C"/>
        </a:accent2>
        <a:accent3>
          <a:srgbClr val="FFFFFF"/>
        </a:accent3>
        <a:accent4>
          <a:srgbClr val="000000"/>
        </a:accent4>
        <a:accent5>
          <a:srgbClr val="FFD6D6"/>
        </a:accent5>
        <a:accent6>
          <a:srgbClr val="BED77E"/>
        </a:accent6>
        <a:hlink>
          <a:srgbClr val="BEE9F4"/>
        </a:hlink>
        <a:folHlink>
          <a:srgbClr val="FFD2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E47A"/>
        </a:accent1>
        <a:accent2>
          <a:srgbClr val="FFB3B3"/>
        </a:accent2>
        <a:accent3>
          <a:srgbClr val="FFFFFF"/>
        </a:accent3>
        <a:accent4>
          <a:srgbClr val="000000"/>
        </a:accent4>
        <a:accent5>
          <a:srgbClr val="FFEFBE"/>
        </a:accent5>
        <a:accent6>
          <a:srgbClr val="E7A2A2"/>
        </a:accent6>
        <a:hlink>
          <a:srgbClr val="A0F3A0"/>
        </a:hlink>
        <a:folHlink>
          <a:srgbClr val="D8D1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ind_4786_slide</Template>
  <TotalTime>4996</TotalTime>
  <Words>1333</Words>
  <Application>Microsoft Office PowerPoint</Application>
  <PresentationFormat>On-screen Show (4:3)</PresentationFormat>
  <Paragraphs>230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ind_4786_slide</vt:lpstr>
      <vt:lpstr>1_Default Design</vt:lpstr>
      <vt:lpstr>Slide 1</vt:lpstr>
      <vt:lpstr>Specific learning Objectives </vt:lpstr>
      <vt:lpstr>                     Category</vt:lpstr>
      <vt:lpstr>contents</vt:lpstr>
      <vt:lpstr>Introduction </vt:lpstr>
      <vt:lpstr>Definition (DIET)</vt:lpstr>
      <vt:lpstr>Slide 7</vt:lpstr>
      <vt:lpstr> </vt:lpstr>
      <vt:lpstr>Slide 9</vt:lpstr>
      <vt:lpstr> carbohydrate</vt:lpstr>
      <vt:lpstr> </vt:lpstr>
      <vt:lpstr>Slide 12</vt:lpstr>
      <vt:lpstr> lipids </vt:lpstr>
      <vt:lpstr> </vt:lpstr>
      <vt:lpstr> </vt:lpstr>
      <vt:lpstr>Fats and oral health</vt:lpstr>
      <vt:lpstr> proteins </vt:lpstr>
      <vt:lpstr>Protein nutrition in oral health</vt:lpstr>
      <vt:lpstr> water</vt:lpstr>
      <vt:lpstr> water</vt:lpstr>
      <vt:lpstr> Water and oral health</vt:lpstr>
      <vt:lpstr>VITAMINS </vt:lpstr>
      <vt:lpstr> </vt:lpstr>
      <vt:lpstr> vitamin B COMPLEX</vt:lpstr>
      <vt:lpstr>Slide 25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user</cp:lastModifiedBy>
  <cp:revision>176</cp:revision>
  <dcterms:created xsi:type="dcterms:W3CDTF">2010-09-29T16:19:20Z</dcterms:created>
  <dcterms:modified xsi:type="dcterms:W3CDTF">2022-05-27T06:48:24Z</dcterms:modified>
</cp:coreProperties>
</file>